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9.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0.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41.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2.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43.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4.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45.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46.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47.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48.xml" ContentType="application/vnd.openxmlformats-officedocument.theme+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49.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50.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51.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52.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theme/theme53.xml" ContentType="application/vnd.openxmlformats-officedocument.theme+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theme/theme54.xml" ContentType="application/vnd.openxmlformats-officedocument.theme+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theme/theme55.xml" ContentType="application/vnd.openxmlformats-officedocument.theme+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theme/theme56.xml" ContentType="application/vnd.openxmlformats-officedocument.theme+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theme/theme57.xml" ContentType="application/vnd.openxmlformats-officedocument.theme+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theme/theme58.xml" ContentType="application/vnd.openxmlformats-officedocument.theme+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theme/theme59.xml" ContentType="application/vnd.openxmlformats-officedocument.theme+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theme/theme60.xml" ContentType="application/vnd.openxmlformats-officedocument.theme+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theme/theme61.xml" ContentType="application/vnd.openxmlformats-officedocument.theme+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theme/theme62.xml" ContentType="application/vnd.openxmlformats-officedocument.theme+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theme/theme63.xml" ContentType="application/vnd.openxmlformats-officedocument.theme+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theme/theme64.xml" ContentType="application/vnd.openxmlformats-officedocument.theme+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65.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theme/theme66.xml" ContentType="application/vnd.openxmlformats-officedocument.theme+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theme/theme67.xml" ContentType="application/vnd.openxmlformats-officedocument.theme+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theme/theme68.xml" ContentType="application/vnd.openxmlformats-officedocument.theme+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theme/theme69.xml" ContentType="application/vnd.openxmlformats-officedocument.theme+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theme/theme70.xml" ContentType="application/vnd.openxmlformats-officedocument.theme+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theme/theme71.xml" ContentType="application/vnd.openxmlformats-officedocument.theme+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theme/theme72.xml" ContentType="application/vnd.openxmlformats-officedocument.theme+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theme/theme73.xml" ContentType="application/vnd.openxmlformats-officedocument.theme+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theme/theme74.xml" ContentType="application/vnd.openxmlformats-officedocument.theme+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theme/theme75.xml" ContentType="application/vnd.openxmlformats-officedocument.theme+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theme/theme76.xml" ContentType="application/vnd.openxmlformats-officedocument.theme+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theme/theme77.xml" ContentType="application/vnd.openxmlformats-officedocument.theme+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theme/theme78.xml" ContentType="application/vnd.openxmlformats-officedocument.theme+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theme/theme79.xml" ContentType="application/vnd.openxmlformats-officedocument.theme+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theme/theme80.xml" ContentType="application/vnd.openxmlformats-officedocument.theme+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theme/theme81.xml" ContentType="application/vnd.openxmlformats-officedocument.theme+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theme/theme82.xml" ContentType="application/vnd.openxmlformats-officedocument.theme+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theme/theme83.xml" ContentType="application/vnd.openxmlformats-officedocument.theme+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theme/theme84.xml" ContentType="application/vnd.openxmlformats-officedocument.theme+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theme/theme85.xml" ContentType="application/vnd.openxmlformats-officedocument.theme+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theme/theme86.xml" ContentType="application/vnd.openxmlformats-officedocument.theme+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theme/theme87.xml" ContentType="application/vnd.openxmlformats-officedocument.theme+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theme/theme88.xml" ContentType="application/vnd.openxmlformats-officedocument.theme+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theme/theme89.xml" ContentType="application/vnd.openxmlformats-officedocument.theme+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theme/theme90.xml" ContentType="application/vnd.openxmlformats-officedocument.theme+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theme/theme91.xml" ContentType="application/vnd.openxmlformats-officedocument.theme+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theme/theme92.xml" ContentType="application/vnd.openxmlformats-officedocument.theme+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theme/theme93.xml" ContentType="application/vnd.openxmlformats-officedocument.theme+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theme/theme94.xml" ContentType="application/vnd.openxmlformats-officedocument.theme+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theme/theme95.xml" ContentType="application/vnd.openxmlformats-officedocument.theme+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theme/theme96.xml" ContentType="application/vnd.openxmlformats-officedocument.theme+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theme/theme97.xml" ContentType="application/vnd.openxmlformats-officedocument.theme+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theme/theme98.xml" ContentType="application/vnd.openxmlformats-officedocument.theme+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theme/theme99.xml" ContentType="application/vnd.openxmlformats-officedocument.theme+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theme/theme100.xml" ContentType="application/vnd.openxmlformats-officedocument.theme+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theme/theme101.xml" ContentType="application/vnd.openxmlformats-officedocument.theme+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theme/theme102.xml" ContentType="application/vnd.openxmlformats-officedocument.theme+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theme/theme103.xml" ContentType="application/vnd.openxmlformats-officedocument.theme+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theme/theme104.xml" ContentType="application/vnd.openxmlformats-officedocument.theme+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theme/theme105.xml" ContentType="application/vnd.openxmlformats-officedocument.theme+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theme/theme106.xml" ContentType="application/vnd.openxmlformats-officedocument.theme+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theme/theme107.xml" ContentType="application/vnd.openxmlformats-officedocument.theme+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theme/theme108.xml" ContentType="application/vnd.openxmlformats-officedocument.theme+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theme/theme109.xml" ContentType="application/vnd.openxmlformats-officedocument.theme+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theme/theme110.xml" ContentType="application/vnd.openxmlformats-officedocument.theme+xml"/>
  <Override PartName="/ppt/theme/theme1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793" r:id="rId4"/>
    <p:sldMasterId id="2147483795" r:id="rId5"/>
    <p:sldMasterId id="2147483796" r:id="rId6"/>
    <p:sldMasterId id="2147483797" r:id="rId7"/>
    <p:sldMasterId id="2147483798" r:id="rId8"/>
    <p:sldMasterId id="2147483799" r:id="rId9"/>
    <p:sldMasterId id="2147483800" r:id="rId10"/>
    <p:sldMasterId id="2147483801" r:id="rId11"/>
    <p:sldMasterId id="2147483802" r:id="rId12"/>
    <p:sldMasterId id="2147483803" r:id="rId13"/>
    <p:sldMasterId id="2147483804" r:id="rId14"/>
    <p:sldMasterId id="2147483805" r:id="rId15"/>
    <p:sldMasterId id="2147483806" r:id="rId16"/>
    <p:sldMasterId id="2147483807" r:id="rId17"/>
    <p:sldMasterId id="2147483808" r:id="rId18"/>
    <p:sldMasterId id="2147483809" r:id="rId19"/>
    <p:sldMasterId id="2147483810" r:id="rId20"/>
    <p:sldMasterId id="2147483811" r:id="rId21"/>
    <p:sldMasterId id="2147483812" r:id="rId22"/>
    <p:sldMasterId id="2147483813" r:id="rId23"/>
    <p:sldMasterId id="2147483814" r:id="rId24"/>
    <p:sldMasterId id="2147483815" r:id="rId25"/>
    <p:sldMasterId id="2147483816" r:id="rId26"/>
    <p:sldMasterId id="2147483817" r:id="rId27"/>
    <p:sldMasterId id="2147483818" r:id="rId28"/>
    <p:sldMasterId id="2147483819" r:id="rId29"/>
    <p:sldMasterId id="2147483820" r:id="rId30"/>
    <p:sldMasterId id="2147483821" r:id="rId31"/>
    <p:sldMasterId id="2147483822" r:id="rId32"/>
    <p:sldMasterId id="2147483823" r:id="rId33"/>
    <p:sldMasterId id="2147483824" r:id="rId34"/>
    <p:sldMasterId id="2147483825" r:id="rId35"/>
    <p:sldMasterId id="2147483826" r:id="rId36"/>
    <p:sldMasterId id="2147483827" r:id="rId37"/>
    <p:sldMasterId id="2147483828" r:id="rId38"/>
    <p:sldMasterId id="2147483829" r:id="rId39"/>
    <p:sldMasterId id="2147483830" r:id="rId40"/>
    <p:sldMasterId id="2147483831" r:id="rId41"/>
    <p:sldMasterId id="2147483832" r:id="rId42"/>
    <p:sldMasterId id="2147483833" r:id="rId43"/>
    <p:sldMasterId id="2147483834" r:id="rId44"/>
    <p:sldMasterId id="2147483835" r:id="rId45"/>
    <p:sldMasterId id="2147483836" r:id="rId46"/>
    <p:sldMasterId id="2147483837" r:id="rId47"/>
    <p:sldMasterId id="2147483838" r:id="rId48"/>
    <p:sldMasterId id="2147483839" r:id="rId49"/>
    <p:sldMasterId id="2147483840" r:id="rId50"/>
    <p:sldMasterId id="2147483841" r:id="rId51"/>
    <p:sldMasterId id="2147483842" r:id="rId52"/>
    <p:sldMasterId id="2147483843" r:id="rId53"/>
    <p:sldMasterId id="2147483844" r:id="rId54"/>
    <p:sldMasterId id="2147483845" r:id="rId55"/>
    <p:sldMasterId id="2147483846" r:id="rId56"/>
    <p:sldMasterId id="2147483847" r:id="rId57"/>
    <p:sldMasterId id="2147483848" r:id="rId58"/>
    <p:sldMasterId id="2147483849" r:id="rId59"/>
    <p:sldMasterId id="2147483850" r:id="rId60"/>
    <p:sldMasterId id="2147483851" r:id="rId61"/>
    <p:sldMasterId id="2147483852" r:id="rId62"/>
    <p:sldMasterId id="2147483853" r:id="rId63"/>
    <p:sldMasterId id="2147483854" r:id="rId64"/>
    <p:sldMasterId id="2147483855" r:id="rId65"/>
    <p:sldMasterId id="2147483856" r:id="rId66"/>
    <p:sldMasterId id="2147483857" r:id="rId67"/>
    <p:sldMasterId id="2147483858" r:id="rId68"/>
    <p:sldMasterId id="2147483859" r:id="rId69"/>
    <p:sldMasterId id="2147483860" r:id="rId70"/>
    <p:sldMasterId id="2147483861" r:id="rId71"/>
    <p:sldMasterId id="2147483862" r:id="rId72"/>
    <p:sldMasterId id="2147483863" r:id="rId73"/>
    <p:sldMasterId id="2147483864" r:id="rId74"/>
    <p:sldMasterId id="2147483865" r:id="rId75"/>
    <p:sldMasterId id="2147483866" r:id="rId76"/>
    <p:sldMasterId id="2147483867" r:id="rId77"/>
    <p:sldMasterId id="2147483868" r:id="rId78"/>
    <p:sldMasterId id="2147483869" r:id="rId79"/>
    <p:sldMasterId id="2147483870" r:id="rId80"/>
    <p:sldMasterId id="2147483871" r:id="rId81"/>
    <p:sldMasterId id="2147483872" r:id="rId82"/>
    <p:sldMasterId id="2147483873" r:id="rId83"/>
    <p:sldMasterId id="2147483874" r:id="rId84"/>
    <p:sldMasterId id="2147483875" r:id="rId85"/>
    <p:sldMasterId id="2147483876" r:id="rId86"/>
    <p:sldMasterId id="2147483877" r:id="rId87"/>
    <p:sldMasterId id="2147483878" r:id="rId88"/>
    <p:sldMasterId id="2147483879" r:id="rId89"/>
    <p:sldMasterId id="2147483880" r:id="rId90"/>
    <p:sldMasterId id="2147483881" r:id="rId91"/>
    <p:sldMasterId id="2147483882" r:id="rId92"/>
    <p:sldMasterId id="2147483883" r:id="rId93"/>
    <p:sldMasterId id="2147483884" r:id="rId94"/>
    <p:sldMasterId id="2147483885" r:id="rId95"/>
    <p:sldMasterId id="2147483886" r:id="rId96"/>
    <p:sldMasterId id="2147483887" r:id="rId97"/>
    <p:sldMasterId id="2147483888" r:id="rId98"/>
    <p:sldMasterId id="2147483889" r:id="rId99"/>
    <p:sldMasterId id="2147483890" r:id="rId100"/>
    <p:sldMasterId id="2147483891" r:id="rId101"/>
    <p:sldMasterId id="2147483892" r:id="rId102"/>
    <p:sldMasterId id="2147483893" r:id="rId103"/>
    <p:sldMasterId id="2147483894" r:id="rId104"/>
    <p:sldMasterId id="2147483895" r:id="rId105"/>
    <p:sldMasterId id="2147483896" r:id="rId106"/>
    <p:sldMasterId id="2147483897" r:id="rId107"/>
    <p:sldMasterId id="2147483898" r:id="rId108"/>
    <p:sldMasterId id="2147483899" r:id="rId109"/>
    <p:sldMasterId id="2147483900" r:id="rId110"/>
  </p:sldMasterIdLst>
  <p:notesMasterIdLst>
    <p:notesMasterId r:id="rId142"/>
  </p:notesMasterIdLst>
  <p:sldIdLst>
    <p:sldId id="256" r:id="rId111"/>
    <p:sldId id="308" r:id="rId112"/>
    <p:sldId id="257" r:id="rId113"/>
    <p:sldId id="258" r:id="rId114"/>
    <p:sldId id="309" r:id="rId115"/>
    <p:sldId id="295" r:id="rId116"/>
    <p:sldId id="259" r:id="rId117"/>
    <p:sldId id="313" r:id="rId118"/>
    <p:sldId id="260" r:id="rId119"/>
    <p:sldId id="315" r:id="rId120"/>
    <p:sldId id="303" r:id="rId121"/>
    <p:sldId id="304" r:id="rId122"/>
    <p:sldId id="305" r:id="rId123"/>
    <p:sldId id="306" r:id="rId124"/>
    <p:sldId id="307" r:id="rId125"/>
    <p:sldId id="316" r:id="rId126"/>
    <p:sldId id="317" r:id="rId127"/>
    <p:sldId id="318" r:id="rId128"/>
    <p:sldId id="319" r:id="rId129"/>
    <p:sldId id="320" r:id="rId130"/>
    <p:sldId id="322" r:id="rId131"/>
    <p:sldId id="262" r:id="rId132"/>
    <p:sldId id="300" r:id="rId133"/>
    <p:sldId id="314" r:id="rId134"/>
    <p:sldId id="261" r:id="rId135"/>
    <p:sldId id="310" r:id="rId136"/>
    <p:sldId id="273" r:id="rId137"/>
    <p:sldId id="312" r:id="rId138"/>
    <p:sldId id="264" r:id="rId139"/>
    <p:sldId id="291" r:id="rId140"/>
    <p:sldId id="290" r:id="rId14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A66"/>
    <a:srgbClr val="40937D"/>
    <a:srgbClr val="54B89E"/>
    <a:srgbClr val="283A52"/>
    <a:srgbClr val="C1E5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13" autoAdjust="0"/>
    <p:restoredTop sz="94992" autoAdjust="0"/>
  </p:normalViewPr>
  <p:slideViewPr>
    <p:cSldViewPr snapToGrid="0">
      <p:cViewPr varScale="1">
        <p:scale>
          <a:sx n="95" d="100"/>
          <a:sy n="95" d="100"/>
        </p:scale>
        <p:origin x="200" y="4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7.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Master" Target="slideMasters/slideMaster84.xml"/><Relationship Id="rId138" Type="http://schemas.openxmlformats.org/officeDocument/2006/relationships/slide" Target="slides/slide28.xml"/><Relationship Id="rId107" Type="http://schemas.openxmlformats.org/officeDocument/2006/relationships/slideMaster" Target="slideMasters/slideMaster10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Master" Target="slideMasters/slideMaster74.xml"/><Relationship Id="rId128" Type="http://schemas.openxmlformats.org/officeDocument/2006/relationships/slide" Target="slides/slide18.xml"/><Relationship Id="rId5" Type="http://schemas.openxmlformats.org/officeDocument/2006/relationships/slideMaster" Target="slideMasters/slideMaster5.xml"/><Relationship Id="rId90" Type="http://schemas.openxmlformats.org/officeDocument/2006/relationships/slideMaster" Target="slideMasters/slideMaster90.xml"/><Relationship Id="rId95" Type="http://schemas.openxmlformats.org/officeDocument/2006/relationships/slideMaster" Target="slideMasters/slideMaster95.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Master" Target="slideMasters/slideMaster64.xml"/><Relationship Id="rId69" Type="http://schemas.openxmlformats.org/officeDocument/2006/relationships/slideMaster" Target="slideMasters/slideMaster69.xml"/><Relationship Id="rId113" Type="http://schemas.openxmlformats.org/officeDocument/2006/relationships/slide" Target="slides/slide3.xml"/><Relationship Id="rId118" Type="http://schemas.openxmlformats.org/officeDocument/2006/relationships/slide" Target="slides/slide8.xml"/><Relationship Id="rId134" Type="http://schemas.openxmlformats.org/officeDocument/2006/relationships/slide" Target="slides/slide24.xml"/><Relationship Id="rId139" Type="http://schemas.openxmlformats.org/officeDocument/2006/relationships/slide" Target="slides/slide29.xml"/><Relationship Id="rId80" Type="http://schemas.openxmlformats.org/officeDocument/2006/relationships/slideMaster" Target="slideMasters/slideMaster80.xml"/><Relationship Id="rId85" Type="http://schemas.openxmlformats.org/officeDocument/2006/relationships/slideMaster" Target="slideMasters/slideMaster85.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Master" Target="slideMasters/slideMaster103.xml"/><Relationship Id="rId108" Type="http://schemas.openxmlformats.org/officeDocument/2006/relationships/slideMaster" Target="slideMasters/slideMaster108.xml"/><Relationship Id="rId124" Type="http://schemas.openxmlformats.org/officeDocument/2006/relationships/slide" Target="slides/slide14.xml"/><Relationship Id="rId129" Type="http://schemas.openxmlformats.org/officeDocument/2006/relationships/slide" Target="slides/slide19.xml"/><Relationship Id="rId54" Type="http://schemas.openxmlformats.org/officeDocument/2006/relationships/slideMaster" Target="slideMasters/slideMaster54.xml"/><Relationship Id="rId70" Type="http://schemas.openxmlformats.org/officeDocument/2006/relationships/slideMaster" Target="slideMasters/slideMaster70.xml"/><Relationship Id="rId75" Type="http://schemas.openxmlformats.org/officeDocument/2006/relationships/slideMaster" Target="slideMasters/slideMaster75.xml"/><Relationship Id="rId91" Type="http://schemas.openxmlformats.org/officeDocument/2006/relationships/slideMaster" Target="slideMasters/slideMaster91.xml"/><Relationship Id="rId96" Type="http://schemas.openxmlformats.org/officeDocument/2006/relationships/slideMaster" Target="slideMasters/slideMaster96.xml"/><Relationship Id="rId140" Type="http://schemas.openxmlformats.org/officeDocument/2006/relationships/slide" Target="slides/slide30.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4.xml"/><Relationship Id="rId119" Type="http://schemas.openxmlformats.org/officeDocument/2006/relationships/slide" Target="slides/slide9.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81" Type="http://schemas.openxmlformats.org/officeDocument/2006/relationships/slideMaster" Target="slideMasters/slideMaster81.xml"/><Relationship Id="rId86" Type="http://schemas.openxmlformats.org/officeDocument/2006/relationships/slideMaster" Target="slideMasters/slideMaster86.xml"/><Relationship Id="rId130" Type="http://schemas.openxmlformats.org/officeDocument/2006/relationships/slide" Target="slides/slide20.xml"/><Relationship Id="rId135" Type="http://schemas.openxmlformats.org/officeDocument/2006/relationships/slide" Target="slides/slide25.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Master" Target="slideMasters/slideMaster10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04" Type="http://schemas.openxmlformats.org/officeDocument/2006/relationships/slideMaster" Target="slideMasters/slideMaster104.xml"/><Relationship Id="rId120" Type="http://schemas.openxmlformats.org/officeDocument/2006/relationships/slide" Target="slides/slide10.xml"/><Relationship Id="rId125" Type="http://schemas.openxmlformats.org/officeDocument/2006/relationships/slide" Target="slides/slide15.xml"/><Relationship Id="rId141" Type="http://schemas.openxmlformats.org/officeDocument/2006/relationships/slide" Target="slides/slide31.xml"/><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Master" Target="slideMasters/slideMaster110.xml"/><Relationship Id="rId115" Type="http://schemas.openxmlformats.org/officeDocument/2006/relationships/slide" Target="slides/slide5.xml"/><Relationship Id="rId131" Type="http://schemas.openxmlformats.org/officeDocument/2006/relationships/slide" Target="slides/slide21.xml"/><Relationship Id="rId136" Type="http://schemas.openxmlformats.org/officeDocument/2006/relationships/slide" Target="slides/slide26.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Master" Target="slideMasters/slideMaster100.xml"/><Relationship Id="rId105" Type="http://schemas.openxmlformats.org/officeDocument/2006/relationships/slideMaster" Target="slideMasters/slideMaster105.xml"/><Relationship Id="rId126" Type="http://schemas.openxmlformats.org/officeDocument/2006/relationships/slide" Target="slides/slide16.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98" Type="http://schemas.openxmlformats.org/officeDocument/2006/relationships/slideMaster" Target="slideMasters/slideMaster98.xml"/><Relationship Id="rId121" Type="http://schemas.openxmlformats.org/officeDocument/2006/relationships/slide" Target="slides/slide11.xml"/><Relationship Id="rId142"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 Target="slides/slide6.xml"/><Relationship Id="rId137" Type="http://schemas.openxmlformats.org/officeDocument/2006/relationships/slide" Target="slides/slide2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111" Type="http://schemas.openxmlformats.org/officeDocument/2006/relationships/slide" Target="slides/slide1.xml"/><Relationship Id="rId132" Type="http://schemas.openxmlformats.org/officeDocument/2006/relationships/slide" Target="slides/slide22.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Master" Target="slideMasters/slideMaster106.xml"/><Relationship Id="rId127" Type="http://schemas.openxmlformats.org/officeDocument/2006/relationships/slide" Target="slides/slide1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94" Type="http://schemas.openxmlformats.org/officeDocument/2006/relationships/slideMaster" Target="slideMasters/slideMaster94.xml"/><Relationship Id="rId99" Type="http://schemas.openxmlformats.org/officeDocument/2006/relationships/slideMaster" Target="slideMasters/slideMaster99.xml"/><Relationship Id="rId101" Type="http://schemas.openxmlformats.org/officeDocument/2006/relationships/slideMaster" Target="slideMasters/slideMaster101.xml"/><Relationship Id="rId122" Type="http://schemas.openxmlformats.org/officeDocument/2006/relationships/slide" Target="slides/slide12.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Master" Target="slideMasters/slideMaster89.xml"/><Relationship Id="rId112" Type="http://schemas.openxmlformats.org/officeDocument/2006/relationships/slide" Target="slides/slide2.xml"/><Relationship Id="rId133" Type="http://schemas.openxmlformats.org/officeDocument/2006/relationships/slide" Target="slides/slide23.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Master" Target="slideMasters/slideMaster79.xml"/><Relationship Id="rId102" Type="http://schemas.openxmlformats.org/officeDocument/2006/relationships/slideMaster" Target="slideMasters/slideMaster102.xml"/><Relationship Id="rId123" Type="http://schemas.openxmlformats.org/officeDocument/2006/relationships/slide" Target="slides/slide13.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4690" name="页眉占位符 1">
            <a:extLst>
              <a:ext uri="{FF2B5EF4-FFF2-40B4-BE49-F238E27FC236}">
                <a16:creationId xmlns:a16="http://schemas.microsoft.com/office/drawing/2014/main" id="{D8D15AB7-F32E-4184-8DE7-8A6C82AAD50E}"/>
              </a:ext>
            </a:extLst>
          </p:cNvPr>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a:defRPr/>
            </a:pPr>
            <a:endParaRPr lang="zh-CN" altLang="en-US"/>
          </a:p>
        </p:txBody>
      </p:sp>
      <p:sp>
        <p:nvSpPr>
          <p:cNvPr id="114691" name="日期占位符 2">
            <a:extLst>
              <a:ext uri="{FF2B5EF4-FFF2-40B4-BE49-F238E27FC236}">
                <a16:creationId xmlns:a16="http://schemas.microsoft.com/office/drawing/2014/main" id="{6B456732-D805-4325-ABD6-FD66B7256ED5}"/>
              </a:ext>
            </a:extLst>
          </p:cNvPr>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endParaRPr lang="zh-CN" altLang="en-US"/>
          </a:p>
        </p:txBody>
      </p:sp>
      <p:sp>
        <p:nvSpPr>
          <p:cNvPr id="114692" name="幻灯片图像占位符 3">
            <a:extLst>
              <a:ext uri="{FF2B5EF4-FFF2-40B4-BE49-F238E27FC236}">
                <a16:creationId xmlns:a16="http://schemas.microsoft.com/office/drawing/2014/main" id="{20872AE9-F07C-4F83-BB92-6E0775D521F3}"/>
              </a:ext>
            </a:extLst>
          </p:cNvPr>
          <p:cNvSpPr>
            <a:spLocks noGrp="1" noRot="1" noChangeAspect="1" noChangeArrowheads="1"/>
          </p:cNvSpPr>
          <p:nvPr>
            <p:ph type="sldImg" idx="4294967295"/>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14693" name="备注占位符 4">
            <a:extLst>
              <a:ext uri="{FF2B5EF4-FFF2-40B4-BE49-F238E27FC236}">
                <a16:creationId xmlns:a16="http://schemas.microsoft.com/office/drawing/2014/main" id="{40D6C7FE-7244-41B2-AAA8-979A8D5C6DA0}"/>
              </a:ext>
            </a:extLst>
          </p:cNvPr>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4694" name="页脚占位符 5">
            <a:extLst>
              <a:ext uri="{FF2B5EF4-FFF2-40B4-BE49-F238E27FC236}">
                <a16:creationId xmlns:a16="http://schemas.microsoft.com/office/drawing/2014/main" id="{EA6BD5E1-3073-4ADB-A8E1-240B7D3D967F}"/>
              </a:ext>
            </a:extLst>
          </p:cNvPr>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a:defRPr/>
            </a:pPr>
            <a:endParaRPr lang="zh-CN" altLang="en-US"/>
          </a:p>
        </p:txBody>
      </p:sp>
      <p:sp>
        <p:nvSpPr>
          <p:cNvPr id="114695" name="灯片编号占位符 6">
            <a:extLst>
              <a:ext uri="{FF2B5EF4-FFF2-40B4-BE49-F238E27FC236}">
                <a16:creationId xmlns:a16="http://schemas.microsoft.com/office/drawing/2014/main" id="{FDCAE79B-8D91-4252-8450-A27F3F7EF435}"/>
              </a:ext>
            </a:extLst>
          </p:cNvPr>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pPr>
              <a:defRPr/>
            </a:pPr>
            <a:fld id="{E0FC359B-070E-4C3C-825B-E700644B131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p:sp>
      <p:sp>
        <p:nvSpPr>
          <p:cNvPr id="115714" name="Notes Placeholder 2"/>
          <p:cNvSpPr>
            <a:spLocks noGrp="1"/>
          </p:cNvSpPr>
          <p:nvPr>
            <p:ph type="body"/>
          </p:nvPr>
        </p:nvSpPr>
        <p:spPr/>
        <p:txBody>
          <a:bodyPr wrap="square" lIns="91440" tIns="45720" rIns="91440" bIns="45720" anchor="ctr"/>
          <a:lstStyle/>
          <a:p>
            <a:pPr lvl="0"/>
            <a:endParaRPr lang="zh-CN" altLang="en-US" dirty="0"/>
          </a:p>
        </p:txBody>
      </p:sp>
      <p:sp>
        <p:nvSpPr>
          <p:cNvPr id="115715" name="Slide Number Placeholder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dirty="0"/>
              <a:t>10</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a:ln/>
        </p:spPr>
      </p:sp>
      <p:sp>
        <p:nvSpPr>
          <p:cNvPr id="117762" name="Notes Placeholder 2"/>
          <p:cNvSpPr>
            <a:spLocks noGrp="1"/>
          </p:cNvSpPr>
          <p:nvPr>
            <p:ph type="body"/>
          </p:nvPr>
        </p:nvSpPr>
        <p:spPr>
          <a:ln/>
        </p:spPr>
        <p:txBody>
          <a:bodyPr wrap="square" lIns="91440" tIns="45720" rIns="91440" bIns="45720" anchor="ctr"/>
          <a:lstStyle/>
          <a:p>
            <a:pPr lvl="0"/>
            <a:r>
              <a:rPr lang="zh-CN" altLang="en-US" dirty="0"/>
              <a:t>该结构固定于无人机底部，用于对接来自传送带的挂钩与货物，以实现无人操作与货物的平稳运输。  </a:t>
            </a:r>
            <a:endParaRPr lang="en-US" altLang="zh-CN" dirty="0"/>
          </a:p>
          <a:p>
            <a:pPr lvl="0"/>
            <a:r>
              <a:rPr lang="zh-CN" altLang="en-US" dirty="0"/>
              <a:t>平稳：主要保证货物降落地面盒子打开时，货物不会随盒子打开过程而发生翻转。对于运送外卖等易泼洒货物、或贵重易碎物品。</a:t>
            </a:r>
          </a:p>
        </p:txBody>
      </p:sp>
      <p:sp>
        <p:nvSpPr>
          <p:cNvPr id="117763" name="Slide Number Placeholder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dirty="0"/>
              <a:t>11</a:t>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a:ln/>
        </p:spPr>
      </p:sp>
      <p:sp>
        <p:nvSpPr>
          <p:cNvPr id="119810" name="Notes Placeholder 2"/>
          <p:cNvSpPr>
            <a:spLocks noGrp="1"/>
          </p:cNvSpPr>
          <p:nvPr>
            <p:ph type="body"/>
          </p:nvPr>
        </p:nvSpPr>
        <p:spPr>
          <a:ln/>
        </p:spPr>
        <p:txBody>
          <a:bodyPr wrap="square" lIns="91440" tIns="45720" rIns="91440" bIns="45720" anchor="ctr"/>
          <a:lstStyle/>
          <a:p>
            <a:pPr lvl="0"/>
            <a:r>
              <a:rPr lang="zh-CN" altLang="en-US" dirty="0"/>
              <a:t>左图为构思结构的</a:t>
            </a:r>
            <a:r>
              <a:rPr lang="en-US" altLang="zh-CN" dirty="0"/>
              <a:t>solidworks</a:t>
            </a:r>
            <a:r>
              <a:rPr lang="zh-CN" altLang="en-US" dirty="0"/>
              <a:t>图片，应连于无人机底部，主要有可以开合的盒子与前页所提到的勾取结构组成。</a:t>
            </a:r>
          </a:p>
          <a:p>
            <a:pPr lvl="0"/>
            <a:r>
              <a:rPr lang="zh-CN" altLang="en-US" dirty="0"/>
              <a:t>右图为</a:t>
            </a:r>
            <a:r>
              <a:rPr lang="en-US" altLang="zh-CN" dirty="0"/>
              <a:t>HorseFly</a:t>
            </a:r>
            <a:r>
              <a:rPr lang="zh-CN" altLang="en-US" dirty="0"/>
              <a:t>的无人机实物图。来源：http://www.o2oteam.com/53432.html</a:t>
            </a:r>
          </a:p>
        </p:txBody>
      </p:sp>
      <p:sp>
        <p:nvSpPr>
          <p:cNvPr id="119811" name="Slide Number Placeholder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dirty="0"/>
              <a:t>12</a:t>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幻灯片图像占位符 1">
            <a:extLst>
              <a:ext uri="{FF2B5EF4-FFF2-40B4-BE49-F238E27FC236}">
                <a16:creationId xmlns:a16="http://schemas.microsoft.com/office/drawing/2014/main" id="{866EC50D-F069-4E04-AD5F-8054ADBCE607}"/>
              </a:ext>
            </a:extLst>
          </p:cNvPr>
          <p:cNvSpPr>
            <a:spLocks noGrp="1" noRot="1" noChangeAspect="1" noChangeArrowheads="1" noTextEdit="1"/>
          </p:cNvSpPr>
          <p:nvPr>
            <p:ph type="sldImg"/>
          </p:nvPr>
        </p:nvSpPr>
        <p:spPr/>
      </p:sp>
      <p:sp>
        <p:nvSpPr>
          <p:cNvPr id="322562" name="备注占位符 2">
            <a:extLst>
              <a:ext uri="{FF2B5EF4-FFF2-40B4-BE49-F238E27FC236}">
                <a16:creationId xmlns:a16="http://schemas.microsoft.com/office/drawing/2014/main" id="{240886CF-6430-4121-AA54-DFECEA9F7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322563" name="灯片编号占位符 3">
            <a:extLst>
              <a:ext uri="{FF2B5EF4-FFF2-40B4-BE49-F238E27FC236}">
                <a16:creationId xmlns:a16="http://schemas.microsoft.com/office/drawing/2014/main" id="{7A7DCF36-69D7-4732-96F8-DB3C4DB8EB5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5B6667-CDCC-407D-8CF7-29D6A397D20E}" type="slidenum">
              <a:rPr lang="zh-CN" altLang="en-US"/>
              <a:pPr/>
              <a:t>24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a:extLst>
              <a:ext uri="{FF2B5EF4-FFF2-40B4-BE49-F238E27FC236}">
                <a16:creationId xmlns:a16="http://schemas.microsoft.com/office/drawing/2014/main" id="{C9BF5ACE-8E61-4E08-A5CD-505F32741BC3}"/>
              </a:ext>
            </a:extLst>
          </p:cNvPr>
          <p:cNvSpPr>
            <a:spLocks noGrp="1" noRot="1" noChangeAspect="1" noChangeArrowheads="1" noTextEdit="1"/>
          </p:cNvSpPr>
          <p:nvPr>
            <p:ph type="sldImg"/>
          </p:nvPr>
        </p:nvSpPr>
        <p:spPr/>
      </p:sp>
      <p:sp>
        <p:nvSpPr>
          <p:cNvPr id="130051" name="备注占位符 2">
            <a:extLst>
              <a:ext uri="{FF2B5EF4-FFF2-40B4-BE49-F238E27FC236}">
                <a16:creationId xmlns:a16="http://schemas.microsoft.com/office/drawing/2014/main" id="{E10945A6-5493-4412-9894-B53A701E8CF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
        <p:nvSpPr>
          <p:cNvPr id="130052" name="灯片编号占位符 3">
            <a:extLst>
              <a:ext uri="{FF2B5EF4-FFF2-40B4-BE49-F238E27FC236}">
                <a16:creationId xmlns:a16="http://schemas.microsoft.com/office/drawing/2014/main" id="{07E172F0-3CEE-4069-996F-A3791F05DFF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DBCA69-463D-425E-90E9-A3537F5DA16B}" type="slidenum">
              <a:rPr lang="zh-CN" altLang="en-US" smtClean="0"/>
              <a:pPr/>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5CE63308-BD0D-404D-B94D-23340573D5E2}"/>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C68B29E9-2572-4848-8BAD-B28C17FA10F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4EB4E89-07BB-46F6-B563-4926E65A364D}"/>
              </a:ext>
            </a:extLst>
          </p:cNvPr>
          <p:cNvSpPr>
            <a:spLocks noGrp="1" noChangeArrowheads="1"/>
          </p:cNvSpPr>
          <p:nvPr>
            <p:ph type="sldNum" sz="quarter" idx="12"/>
          </p:nvPr>
        </p:nvSpPr>
        <p:spPr>
          <a:ln/>
        </p:spPr>
        <p:txBody>
          <a:bodyPr/>
          <a:lstStyle>
            <a:lvl1pPr>
              <a:defRPr/>
            </a:lvl1pPr>
          </a:lstStyle>
          <a:p>
            <a:pPr>
              <a:defRPr/>
            </a:pPr>
            <a:fld id="{339F81CB-4932-469B-99B9-4C47E06DB274}" type="slidenum">
              <a:rPr lang="zh-CN" altLang="en-US"/>
              <a:pPr>
                <a:defRPr/>
              </a:pPr>
              <a:t>‹#›</a:t>
            </a:fld>
            <a:endParaRPr lang="zh-CN" altLang="en-US"/>
          </a:p>
        </p:txBody>
      </p:sp>
    </p:spTree>
    <p:extLst>
      <p:ext uri="{BB962C8B-B14F-4D97-AF65-F5344CB8AC3E}">
        <p14:creationId xmlns:p14="http://schemas.microsoft.com/office/powerpoint/2010/main" val="2476761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CDFD43E-D987-443D-BE52-149480D3C321}"/>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AB57C39D-9050-4398-B6B1-A5FB049EDB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A5044A-E4D7-47A3-872C-DB2B65C73327}"/>
              </a:ext>
            </a:extLst>
          </p:cNvPr>
          <p:cNvSpPr>
            <a:spLocks noGrp="1" noChangeArrowheads="1"/>
          </p:cNvSpPr>
          <p:nvPr>
            <p:ph type="sldNum" sz="quarter" idx="12"/>
          </p:nvPr>
        </p:nvSpPr>
        <p:spPr>
          <a:ln/>
        </p:spPr>
        <p:txBody>
          <a:bodyPr/>
          <a:lstStyle>
            <a:lvl1pPr>
              <a:defRPr/>
            </a:lvl1pPr>
          </a:lstStyle>
          <a:p>
            <a:pPr>
              <a:defRPr/>
            </a:pPr>
            <a:fld id="{98D7E115-C7FC-43AF-9AB4-96C09D5B580B}" type="slidenum">
              <a:rPr lang="zh-CN" altLang="en-US"/>
              <a:pPr>
                <a:defRPr/>
              </a:pPr>
              <a:t>‹#›</a:t>
            </a:fld>
            <a:endParaRPr lang="zh-CN" altLang="en-US"/>
          </a:p>
        </p:txBody>
      </p:sp>
    </p:spTree>
    <p:extLst>
      <p:ext uri="{BB962C8B-B14F-4D97-AF65-F5344CB8AC3E}">
        <p14:creationId xmlns:p14="http://schemas.microsoft.com/office/powerpoint/2010/main" val="7136560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4">
            <a:extLst>
              <a:ext uri="{FF2B5EF4-FFF2-40B4-BE49-F238E27FC236}">
                <a16:creationId xmlns:a16="http://schemas.microsoft.com/office/drawing/2014/main" id="{EB165C52-0F67-44F8-9860-C97A67DDD0C9}"/>
              </a:ext>
            </a:extLst>
          </p:cNvPr>
          <p:cNvSpPr>
            <a:spLocks noGrp="1" noChangeArrowheads="1"/>
          </p:cNvSpPr>
          <p:nvPr>
            <p:ph type="dt" sz="half" idx="10"/>
          </p:nvPr>
        </p:nvSpPr>
        <p:spPr>
          <a:ln/>
        </p:spPr>
        <p:txBody>
          <a:bodyPr/>
          <a:lstStyle>
            <a:lvl1pPr>
              <a:defRPr/>
            </a:lvl1pPr>
          </a:lstStyle>
          <a:p>
            <a:pPr>
              <a:defRPr/>
            </a:pPr>
            <a:fld id="{1516B2B1-A00C-4DDF-AEA4-D765C05F3E6D}"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5E6B3647-495A-46B5-8BF3-EF808509361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F85979B-A7F4-469A-90A3-F8985A6A1B19}"/>
              </a:ext>
            </a:extLst>
          </p:cNvPr>
          <p:cNvSpPr>
            <a:spLocks noGrp="1" noChangeArrowheads="1"/>
          </p:cNvSpPr>
          <p:nvPr>
            <p:ph type="sldNum" sz="quarter" idx="12"/>
          </p:nvPr>
        </p:nvSpPr>
        <p:spPr>
          <a:ln/>
        </p:spPr>
        <p:txBody>
          <a:bodyPr/>
          <a:lstStyle>
            <a:lvl1pPr>
              <a:defRPr/>
            </a:lvl1pPr>
          </a:lstStyle>
          <a:p>
            <a:pPr>
              <a:defRPr/>
            </a:pPr>
            <a:fld id="{37BCB7AA-E041-4171-853D-506AB7631EA7}" type="slidenum">
              <a:rPr lang="zh-CN" altLang="en-US"/>
              <a:pPr>
                <a:defRPr/>
              </a:pPr>
              <a:t>‹#›</a:t>
            </a:fld>
            <a:endParaRPr lang="zh-CN" altLang="en-US"/>
          </a:p>
        </p:txBody>
      </p:sp>
    </p:spTree>
    <p:extLst>
      <p:ext uri="{BB962C8B-B14F-4D97-AF65-F5344CB8AC3E}">
        <p14:creationId xmlns:p14="http://schemas.microsoft.com/office/powerpoint/2010/main" val="3582228589"/>
      </p:ext>
    </p:extLst>
  </p:cSld>
  <p:clrMapOvr>
    <a:masterClrMapping/>
  </p:clrMapOvr>
  <p:transition spd="slow" advClick="0" advTm="3000"/>
</p:sldLayout>
</file>

<file path=ppt/slideLayouts/slideLayout10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69371420"/>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49020530"/>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406473621"/>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41822265"/>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159723497"/>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83648506"/>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58306228"/>
      </p:ext>
    </p:extLst>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514913493"/>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564783"/>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8892187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CC396D52-791F-48C5-9CD6-D24D2F753118}"/>
              </a:ext>
            </a:extLst>
          </p:cNvPr>
          <p:cNvSpPr>
            <a:spLocks noGrp="1" noChangeArrowheads="1"/>
          </p:cNvSpPr>
          <p:nvPr>
            <p:ph type="dt" sz="half" idx="10"/>
          </p:nvPr>
        </p:nvSpPr>
        <p:spPr>
          <a:ln/>
        </p:spPr>
        <p:txBody>
          <a:bodyPr/>
          <a:lstStyle>
            <a:lvl1pPr>
              <a:defRPr/>
            </a:lvl1pPr>
          </a:lstStyle>
          <a:p>
            <a:pPr>
              <a:defRPr/>
            </a:pPr>
            <a:fld id="{8AFEE881-D512-494A-9F70-EB5EBBACB44B}"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158698DF-F5F8-4D76-AF59-0CF6FE83ED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15EEF1-9552-4709-8274-89A5E8813C76}"/>
              </a:ext>
            </a:extLst>
          </p:cNvPr>
          <p:cNvSpPr>
            <a:spLocks noGrp="1" noChangeArrowheads="1"/>
          </p:cNvSpPr>
          <p:nvPr>
            <p:ph type="sldNum" sz="quarter" idx="12"/>
          </p:nvPr>
        </p:nvSpPr>
        <p:spPr>
          <a:ln/>
        </p:spPr>
        <p:txBody>
          <a:bodyPr/>
          <a:lstStyle>
            <a:lvl1pPr>
              <a:defRPr/>
            </a:lvl1pPr>
          </a:lstStyle>
          <a:p>
            <a:pPr>
              <a:defRPr/>
            </a:pPr>
            <a:fld id="{12C7D64F-A176-4DD0-BE02-34F3820B9F00}" type="slidenum">
              <a:rPr lang="zh-CN" altLang="en-US"/>
              <a:pPr>
                <a:defRPr/>
              </a:pPr>
              <a:t>‹#›</a:t>
            </a:fld>
            <a:endParaRPr lang="zh-CN" altLang="en-US"/>
          </a:p>
        </p:txBody>
      </p:sp>
    </p:spTree>
    <p:extLst>
      <p:ext uri="{BB962C8B-B14F-4D97-AF65-F5344CB8AC3E}">
        <p14:creationId xmlns:p14="http://schemas.microsoft.com/office/powerpoint/2010/main" val="1965703226"/>
      </p:ext>
    </p:extLst>
  </p:cSld>
  <p:clrMapOvr>
    <a:masterClrMapping/>
  </p:clrMapOvr>
  <p:transition spd="slow" advClick="0" advTm="3000"/>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525480447"/>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01441256"/>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44868570"/>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987542709"/>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06478214"/>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141864858"/>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06444048"/>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68105896"/>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098873390"/>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2108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4">
            <a:extLst>
              <a:ext uri="{FF2B5EF4-FFF2-40B4-BE49-F238E27FC236}">
                <a16:creationId xmlns:a16="http://schemas.microsoft.com/office/drawing/2014/main" id="{068CC8D5-1789-47D8-B3CF-875F4BCE8604}"/>
              </a:ext>
            </a:extLst>
          </p:cNvPr>
          <p:cNvSpPr>
            <a:spLocks noGrp="1" noChangeArrowheads="1"/>
          </p:cNvSpPr>
          <p:nvPr>
            <p:ph type="dt" sz="half" idx="10"/>
          </p:nvPr>
        </p:nvSpPr>
        <p:spPr>
          <a:ln/>
        </p:spPr>
        <p:txBody>
          <a:bodyPr/>
          <a:lstStyle>
            <a:lvl1pPr>
              <a:defRPr/>
            </a:lvl1pPr>
          </a:lstStyle>
          <a:p>
            <a:pPr>
              <a:defRPr/>
            </a:pPr>
            <a:fld id="{EC185FA4-E7F1-491D-883A-CAAB29FB051A}"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47422FCC-CE93-4D46-B221-E3C5429F860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2CD0B18-139F-459E-8C6C-4824D3BD197A}"/>
              </a:ext>
            </a:extLst>
          </p:cNvPr>
          <p:cNvSpPr>
            <a:spLocks noGrp="1" noChangeArrowheads="1"/>
          </p:cNvSpPr>
          <p:nvPr>
            <p:ph type="sldNum" sz="quarter" idx="12"/>
          </p:nvPr>
        </p:nvSpPr>
        <p:spPr>
          <a:ln/>
        </p:spPr>
        <p:txBody>
          <a:bodyPr/>
          <a:lstStyle>
            <a:lvl1pPr>
              <a:defRPr/>
            </a:lvl1pPr>
          </a:lstStyle>
          <a:p>
            <a:pPr>
              <a:defRPr/>
            </a:pPr>
            <a:fld id="{A34E7736-7F48-4E8A-AB70-1F62EBCF0758}" type="slidenum">
              <a:rPr lang="zh-CN" altLang="en-US"/>
              <a:pPr>
                <a:defRPr/>
              </a:pPr>
              <a:t>‹#›</a:t>
            </a:fld>
            <a:endParaRPr lang="zh-CN" altLang="en-US"/>
          </a:p>
        </p:txBody>
      </p:sp>
    </p:spTree>
    <p:extLst>
      <p:ext uri="{BB962C8B-B14F-4D97-AF65-F5344CB8AC3E}">
        <p14:creationId xmlns:p14="http://schemas.microsoft.com/office/powerpoint/2010/main" val="4132886335"/>
      </p:ext>
    </p:extLst>
  </p:cSld>
  <p:clrMapOvr>
    <a:masterClrMapping/>
  </p:clrMapOvr>
  <p:transition spd="slow" advClick="0" advTm="3000"/>
</p:sldLayout>
</file>

<file path=ppt/slideLayouts/slideLayout10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94215164"/>
      </p:ext>
    </p:extLst>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489519501"/>
      </p:ext>
    </p:extLst>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01130361"/>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3157269"/>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4001317697"/>
      </p:ext>
    </p:extLst>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17796320"/>
      </p:ext>
    </p:extLst>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138976734"/>
      </p:ext>
    </p:extLst>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99121252"/>
      </p:ext>
    </p:extLst>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42899025"/>
      </p:ext>
    </p:extLst>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5198042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EC71EE9B-A4DB-4ADE-8219-E02224B9C402}"/>
              </a:ext>
            </a:extLst>
          </p:cNvPr>
          <p:cNvSpPr>
            <a:spLocks noGrp="1" noChangeArrowheads="1"/>
          </p:cNvSpPr>
          <p:nvPr>
            <p:ph type="dt" sz="half" idx="10"/>
          </p:nvPr>
        </p:nvSpPr>
        <p:spPr>
          <a:ln/>
        </p:spPr>
        <p:txBody>
          <a:bodyPr/>
          <a:lstStyle>
            <a:lvl1pPr>
              <a:defRPr/>
            </a:lvl1pPr>
          </a:lstStyle>
          <a:p>
            <a:pPr>
              <a:defRPr/>
            </a:pPr>
            <a:fld id="{A69CAFF7-BD58-47A8-8351-FFF5E7E5EE6F}" type="datetime1">
              <a:rPr lang="zh-CN" altLang="en-US"/>
              <a:pPr>
                <a:defRPr/>
              </a:pPr>
              <a:t>2020/5/14</a:t>
            </a:fld>
            <a:endParaRPr lang="zh-CN" altLang="en-US" sz="1800">
              <a:solidFill>
                <a:srgbClr val="000000"/>
              </a:solidFill>
            </a:endParaRPr>
          </a:p>
        </p:txBody>
      </p:sp>
      <p:sp>
        <p:nvSpPr>
          <p:cNvPr id="6" name="页脚占位符 5">
            <a:extLst>
              <a:ext uri="{FF2B5EF4-FFF2-40B4-BE49-F238E27FC236}">
                <a16:creationId xmlns:a16="http://schemas.microsoft.com/office/drawing/2014/main" id="{1A0852BC-9144-4EBF-9814-42271F2BDB0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6849DAA6-29FD-4874-B28A-D9B178C3EB89}"/>
              </a:ext>
            </a:extLst>
          </p:cNvPr>
          <p:cNvSpPr>
            <a:spLocks noGrp="1" noChangeArrowheads="1"/>
          </p:cNvSpPr>
          <p:nvPr>
            <p:ph type="sldNum" sz="quarter" idx="12"/>
          </p:nvPr>
        </p:nvSpPr>
        <p:spPr>
          <a:ln/>
        </p:spPr>
        <p:txBody>
          <a:bodyPr/>
          <a:lstStyle>
            <a:lvl1pPr>
              <a:defRPr/>
            </a:lvl1pPr>
          </a:lstStyle>
          <a:p>
            <a:pPr>
              <a:defRPr/>
            </a:pPr>
            <a:fld id="{30851637-FE96-43E9-B2D3-F6A1986BDEB0}" type="slidenum">
              <a:rPr lang="zh-CN" altLang="en-US"/>
              <a:pPr>
                <a:defRPr/>
              </a:pPr>
              <a:t>‹#›</a:t>
            </a:fld>
            <a:endParaRPr lang="zh-CN" altLang="en-US"/>
          </a:p>
        </p:txBody>
      </p:sp>
    </p:spTree>
    <p:extLst>
      <p:ext uri="{BB962C8B-B14F-4D97-AF65-F5344CB8AC3E}">
        <p14:creationId xmlns:p14="http://schemas.microsoft.com/office/powerpoint/2010/main" val="3184390932"/>
      </p:ext>
    </p:extLst>
  </p:cSld>
  <p:clrMapOvr>
    <a:masterClrMapping/>
  </p:clrMapOvr>
  <p:transition spd="slow" advClick="0" advTm="3000"/>
</p:sldLayout>
</file>

<file path=ppt/slideLayouts/slideLayout10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157081"/>
      </p:ext>
    </p:extLst>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64129432"/>
      </p:ext>
    </p:extLst>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675362416"/>
      </p:ext>
    </p:extLst>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44929537"/>
      </p:ext>
    </p:extLst>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59074030"/>
      </p:ext>
    </p:extLst>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905906628"/>
      </p:ext>
    </p:extLst>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43081110"/>
      </p:ext>
    </p:extLst>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987037863"/>
      </p:ext>
    </p:extLst>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1887610"/>
      </p:ext>
    </p:extLst>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55885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EF86B259-0CFD-40D5-9442-41C3756411F2}"/>
              </a:ext>
            </a:extLst>
          </p:cNvPr>
          <p:cNvSpPr>
            <a:spLocks noGrp="1" noChangeArrowheads="1"/>
          </p:cNvSpPr>
          <p:nvPr>
            <p:ph type="dt" sz="half" idx="10"/>
          </p:nvPr>
        </p:nvSpPr>
        <p:spPr>
          <a:ln/>
        </p:spPr>
        <p:txBody>
          <a:bodyPr/>
          <a:lstStyle>
            <a:lvl1pPr>
              <a:defRPr/>
            </a:lvl1pPr>
          </a:lstStyle>
          <a:p>
            <a:pPr>
              <a:defRPr/>
            </a:pPr>
            <a:fld id="{3202DB48-7647-4BD4-B51D-11511C36F5D6}" type="datetime1">
              <a:rPr lang="zh-CN" altLang="en-US"/>
              <a:pPr>
                <a:defRPr/>
              </a:pPr>
              <a:t>2020/5/14</a:t>
            </a:fld>
            <a:endParaRPr lang="zh-CN" altLang="en-US" sz="1800">
              <a:solidFill>
                <a:srgbClr val="000000"/>
              </a:solidFill>
            </a:endParaRPr>
          </a:p>
        </p:txBody>
      </p:sp>
      <p:sp>
        <p:nvSpPr>
          <p:cNvPr id="8" name="页脚占位符 5">
            <a:extLst>
              <a:ext uri="{FF2B5EF4-FFF2-40B4-BE49-F238E27FC236}">
                <a16:creationId xmlns:a16="http://schemas.microsoft.com/office/drawing/2014/main" id="{8D40E824-080D-4214-ADCC-9286D9EB011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CF5630F0-A97C-48A1-8A52-36EF0145C6EE}"/>
              </a:ext>
            </a:extLst>
          </p:cNvPr>
          <p:cNvSpPr>
            <a:spLocks noGrp="1" noChangeArrowheads="1"/>
          </p:cNvSpPr>
          <p:nvPr>
            <p:ph type="sldNum" sz="quarter" idx="12"/>
          </p:nvPr>
        </p:nvSpPr>
        <p:spPr>
          <a:ln/>
        </p:spPr>
        <p:txBody>
          <a:bodyPr/>
          <a:lstStyle>
            <a:lvl1pPr>
              <a:defRPr/>
            </a:lvl1pPr>
          </a:lstStyle>
          <a:p>
            <a:pPr>
              <a:defRPr/>
            </a:pPr>
            <a:fld id="{B307988E-2CDF-4DBF-8E39-65125591D9D5}" type="slidenum">
              <a:rPr lang="zh-CN" altLang="en-US"/>
              <a:pPr>
                <a:defRPr/>
              </a:pPr>
              <a:t>‹#›</a:t>
            </a:fld>
            <a:endParaRPr lang="zh-CN" altLang="en-US"/>
          </a:p>
        </p:txBody>
      </p:sp>
    </p:spTree>
    <p:extLst>
      <p:ext uri="{BB962C8B-B14F-4D97-AF65-F5344CB8AC3E}">
        <p14:creationId xmlns:p14="http://schemas.microsoft.com/office/powerpoint/2010/main" val="2134841168"/>
      </p:ext>
    </p:extLst>
  </p:cSld>
  <p:clrMapOvr>
    <a:masterClrMapping/>
  </p:clrMapOvr>
  <p:transition spd="slow" advClick="0" advTm="3000"/>
</p:sldLayout>
</file>

<file path=ppt/slideLayouts/slideLayout10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81249651"/>
      </p:ext>
    </p:extLst>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337416"/>
      </p:ext>
    </p:extLst>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429392120"/>
      </p:ext>
    </p:extLst>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936037964"/>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19979692"/>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75604417"/>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337984327"/>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01176011"/>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893118545"/>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426368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4">
            <a:extLst>
              <a:ext uri="{FF2B5EF4-FFF2-40B4-BE49-F238E27FC236}">
                <a16:creationId xmlns:a16="http://schemas.microsoft.com/office/drawing/2014/main" id="{92AAED9F-9E0D-401D-9AB4-1DE599D88D89}"/>
              </a:ext>
            </a:extLst>
          </p:cNvPr>
          <p:cNvSpPr>
            <a:spLocks noGrp="1" noChangeArrowheads="1"/>
          </p:cNvSpPr>
          <p:nvPr>
            <p:ph type="dt" sz="half" idx="10"/>
          </p:nvPr>
        </p:nvSpPr>
        <p:spPr>
          <a:ln/>
        </p:spPr>
        <p:txBody>
          <a:bodyPr/>
          <a:lstStyle>
            <a:lvl1pPr>
              <a:defRPr/>
            </a:lvl1pPr>
          </a:lstStyle>
          <a:p>
            <a:pPr>
              <a:defRPr/>
            </a:pPr>
            <a:fld id="{D315E7F0-6B81-4250-8CE3-081C06EBE1D7}" type="datetime1">
              <a:rPr lang="zh-CN" altLang="en-US"/>
              <a:pPr>
                <a:defRPr/>
              </a:pPr>
              <a:t>2020/5/14</a:t>
            </a:fld>
            <a:endParaRPr lang="zh-CN" altLang="en-US" sz="1800">
              <a:solidFill>
                <a:srgbClr val="000000"/>
              </a:solidFill>
            </a:endParaRPr>
          </a:p>
        </p:txBody>
      </p:sp>
      <p:sp>
        <p:nvSpPr>
          <p:cNvPr id="4" name="页脚占位符 5">
            <a:extLst>
              <a:ext uri="{FF2B5EF4-FFF2-40B4-BE49-F238E27FC236}">
                <a16:creationId xmlns:a16="http://schemas.microsoft.com/office/drawing/2014/main" id="{1E3B042A-5554-4917-A7DF-0428CE326F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82C995CC-2979-4B1A-B2C2-96D9251E7817}"/>
              </a:ext>
            </a:extLst>
          </p:cNvPr>
          <p:cNvSpPr>
            <a:spLocks noGrp="1" noChangeArrowheads="1"/>
          </p:cNvSpPr>
          <p:nvPr>
            <p:ph type="sldNum" sz="quarter" idx="12"/>
          </p:nvPr>
        </p:nvSpPr>
        <p:spPr>
          <a:ln/>
        </p:spPr>
        <p:txBody>
          <a:bodyPr/>
          <a:lstStyle>
            <a:lvl1pPr>
              <a:defRPr/>
            </a:lvl1pPr>
          </a:lstStyle>
          <a:p>
            <a:pPr>
              <a:defRPr/>
            </a:pPr>
            <a:fld id="{0885B16A-5EDB-4EFF-A85E-4C72E38F14BA}" type="slidenum">
              <a:rPr lang="zh-CN" altLang="en-US"/>
              <a:pPr>
                <a:defRPr/>
              </a:pPr>
              <a:t>‹#›</a:t>
            </a:fld>
            <a:endParaRPr lang="zh-CN" altLang="en-US"/>
          </a:p>
        </p:txBody>
      </p:sp>
    </p:spTree>
    <p:extLst>
      <p:ext uri="{BB962C8B-B14F-4D97-AF65-F5344CB8AC3E}">
        <p14:creationId xmlns:p14="http://schemas.microsoft.com/office/powerpoint/2010/main" val="2358841306"/>
      </p:ext>
    </p:extLst>
  </p:cSld>
  <p:clrMapOvr>
    <a:masterClrMapping/>
  </p:clrMapOvr>
  <p:transition spd="slow" advClick="0" advTm="3000"/>
</p:sldLayout>
</file>

<file path=ppt/slideLayouts/slideLayout10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42009680"/>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268778776"/>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135009"/>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774400859"/>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539094355"/>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8844982"/>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14068778"/>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874589918"/>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02430020"/>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0254814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A8CEB32-6FDE-4033-B004-2715CF91F4EA}"/>
              </a:ext>
            </a:extLst>
          </p:cNvPr>
          <p:cNvSpPr>
            <a:spLocks noGrp="1" noChangeArrowheads="1"/>
          </p:cNvSpPr>
          <p:nvPr>
            <p:ph type="dt" sz="half" idx="10"/>
          </p:nvPr>
        </p:nvSpPr>
        <p:spPr>
          <a:ln/>
        </p:spPr>
        <p:txBody>
          <a:bodyPr/>
          <a:lstStyle>
            <a:lvl1pPr>
              <a:defRPr/>
            </a:lvl1pPr>
          </a:lstStyle>
          <a:p>
            <a:pPr>
              <a:defRPr/>
            </a:pPr>
            <a:fld id="{891D4636-012B-4095-A17B-201B622E6223}" type="datetime1">
              <a:rPr lang="zh-CN" altLang="en-US"/>
              <a:pPr>
                <a:defRPr/>
              </a:pPr>
              <a:t>2020/5/14</a:t>
            </a:fld>
            <a:endParaRPr lang="zh-CN" altLang="en-US" sz="1800">
              <a:solidFill>
                <a:srgbClr val="000000"/>
              </a:solidFill>
            </a:endParaRPr>
          </a:p>
        </p:txBody>
      </p:sp>
      <p:sp>
        <p:nvSpPr>
          <p:cNvPr id="3" name="页脚占位符 5">
            <a:extLst>
              <a:ext uri="{FF2B5EF4-FFF2-40B4-BE49-F238E27FC236}">
                <a16:creationId xmlns:a16="http://schemas.microsoft.com/office/drawing/2014/main" id="{5E5A8EDA-3724-490F-BA5E-A28215BAC50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4EB392B1-C24E-4747-9F8E-30C1F09CD117}"/>
              </a:ext>
            </a:extLst>
          </p:cNvPr>
          <p:cNvSpPr>
            <a:spLocks noGrp="1" noChangeArrowheads="1"/>
          </p:cNvSpPr>
          <p:nvPr>
            <p:ph type="sldNum" sz="quarter" idx="12"/>
          </p:nvPr>
        </p:nvSpPr>
        <p:spPr>
          <a:ln/>
        </p:spPr>
        <p:txBody>
          <a:bodyPr/>
          <a:lstStyle>
            <a:lvl1pPr>
              <a:defRPr/>
            </a:lvl1pPr>
          </a:lstStyle>
          <a:p>
            <a:pPr>
              <a:defRPr/>
            </a:pPr>
            <a:fld id="{57C44923-8D57-4633-9B76-EFB254B08820}" type="slidenum">
              <a:rPr lang="zh-CN" altLang="en-US"/>
              <a:pPr>
                <a:defRPr/>
              </a:pPr>
              <a:t>‹#›</a:t>
            </a:fld>
            <a:endParaRPr lang="zh-CN" altLang="en-US"/>
          </a:p>
        </p:txBody>
      </p:sp>
    </p:spTree>
    <p:extLst>
      <p:ext uri="{BB962C8B-B14F-4D97-AF65-F5344CB8AC3E}">
        <p14:creationId xmlns:p14="http://schemas.microsoft.com/office/powerpoint/2010/main" val="2496569868"/>
      </p:ext>
    </p:extLst>
  </p:cSld>
  <p:clrMapOvr>
    <a:masterClrMapping/>
  </p:clrMapOvr>
  <p:transition spd="slow" advClick="0" advTm="3000"/>
</p:sldLayout>
</file>

<file path=ppt/slideLayouts/slideLayout10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36664903"/>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27220151"/>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02829135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44762"/>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444269514"/>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16723256"/>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155918"/>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62301801"/>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96724197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519806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F37EFCDB-C55B-4469-A930-B7BF7A97054F}"/>
              </a:ext>
            </a:extLst>
          </p:cNvPr>
          <p:cNvSpPr>
            <a:spLocks noGrp="1" noChangeArrowheads="1"/>
          </p:cNvSpPr>
          <p:nvPr>
            <p:ph type="dt" sz="half" idx="10"/>
          </p:nvPr>
        </p:nvSpPr>
        <p:spPr>
          <a:ln/>
        </p:spPr>
        <p:txBody>
          <a:bodyPr/>
          <a:lstStyle>
            <a:lvl1pPr>
              <a:defRPr/>
            </a:lvl1pPr>
          </a:lstStyle>
          <a:p>
            <a:pPr>
              <a:defRPr/>
            </a:pPr>
            <a:fld id="{D01CD5E8-9570-44E2-A8A7-B76D85A341DB}" type="datetime1">
              <a:rPr lang="zh-CN" altLang="en-US"/>
              <a:pPr>
                <a:defRPr/>
              </a:pPr>
              <a:t>2020/5/14</a:t>
            </a:fld>
            <a:endParaRPr lang="zh-CN" altLang="en-US" sz="1800">
              <a:solidFill>
                <a:srgbClr val="000000"/>
              </a:solidFill>
            </a:endParaRPr>
          </a:p>
        </p:txBody>
      </p:sp>
      <p:sp>
        <p:nvSpPr>
          <p:cNvPr id="6" name="页脚占位符 5">
            <a:extLst>
              <a:ext uri="{FF2B5EF4-FFF2-40B4-BE49-F238E27FC236}">
                <a16:creationId xmlns:a16="http://schemas.microsoft.com/office/drawing/2014/main" id="{3C1AC45A-44D5-4CCA-9CBC-E4B90A8A293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C78B38E9-0DB5-49E9-8D6E-151E08B6A646}"/>
              </a:ext>
            </a:extLst>
          </p:cNvPr>
          <p:cNvSpPr>
            <a:spLocks noGrp="1" noChangeArrowheads="1"/>
          </p:cNvSpPr>
          <p:nvPr>
            <p:ph type="sldNum" sz="quarter" idx="12"/>
          </p:nvPr>
        </p:nvSpPr>
        <p:spPr>
          <a:ln/>
        </p:spPr>
        <p:txBody>
          <a:bodyPr/>
          <a:lstStyle>
            <a:lvl1pPr>
              <a:defRPr/>
            </a:lvl1pPr>
          </a:lstStyle>
          <a:p>
            <a:pPr>
              <a:defRPr/>
            </a:pPr>
            <a:fld id="{2C2F06C9-6C41-4E32-A125-1FDDBF50A7FC}" type="slidenum">
              <a:rPr lang="zh-CN" altLang="en-US"/>
              <a:pPr>
                <a:defRPr/>
              </a:pPr>
              <a:t>‹#›</a:t>
            </a:fld>
            <a:endParaRPr lang="zh-CN" altLang="en-US"/>
          </a:p>
        </p:txBody>
      </p:sp>
    </p:spTree>
    <p:extLst>
      <p:ext uri="{BB962C8B-B14F-4D97-AF65-F5344CB8AC3E}">
        <p14:creationId xmlns:p14="http://schemas.microsoft.com/office/powerpoint/2010/main" val="3407692452"/>
      </p:ext>
    </p:extLst>
  </p:cSld>
  <p:clrMapOvr>
    <a:masterClrMapping/>
  </p:clrMapOvr>
  <p:transition spd="slow" advClick="0" advTm="3000"/>
</p:sldLayout>
</file>

<file path=ppt/slideLayouts/slideLayout10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335902541"/>
      </p:ext>
    </p:extLst>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60424824"/>
      </p:ext>
    </p:extLst>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09609203"/>
      </p:ext>
    </p:extLst>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535048731"/>
      </p:ext>
    </p:extLst>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907739"/>
      </p:ext>
    </p:extLst>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589441370"/>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863684662"/>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34620286"/>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99715052"/>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5935363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AE6EBC4B-87F6-4603-8E4B-0EC317BD2510}"/>
              </a:ext>
            </a:extLst>
          </p:cNvPr>
          <p:cNvSpPr>
            <a:spLocks noGrp="1" noChangeArrowheads="1"/>
          </p:cNvSpPr>
          <p:nvPr>
            <p:ph type="dt" sz="half" idx="10"/>
          </p:nvPr>
        </p:nvSpPr>
        <p:spPr>
          <a:ln/>
        </p:spPr>
        <p:txBody>
          <a:bodyPr/>
          <a:lstStyle>
            <a:lvl1pPr>
              <a:defRPr/>
            </a:lvl1pPr>
          </a:lstStyle>
          <a:p>
            <a:pPr>
              <a:defRPr/>
            </a:pPr>
            <a:fld id="{AC9308F2-ABD6-407B-90C8-1645160BB5E8}" type="datetime1">
              <a:rPr lang="zh-CN" altLang="en-US"/>
              <a:pPr>
                <a:defRPr/>
              </a:pPr>
              <a:t>2020/5/14</a:t>
            </a:fld>
            <a:endParaRPr lang="zh-CN" altLang="en-US" sz="1800">
              <a:solidFill>
                <a:srgbClr val="000000"/>
              </a:solidFill>
            </a:endParaRPr>
          </a:p>
        </p:txBody>
      </p:sp>
      <p:sp>
        <p:nvSpPr>
          <p:cNvPr id="6" name="页脚占位符 5">
            <a:extLst>
              <a:ext uri="{FF2B5EF4-FFF2-40B4-BE49-F238E27FC236}">
                <a16:creationId xmlns:a16="http://schemas.microsoft.com/office/drawing/2014/main" id="{AF58EFBD-D8A5-4500-9C1C-787F9C850CD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6A61B9B9-3555-485F-ABE6-A00C6E848E11}"/>
              </a:ext>
            </a:extLst>
          </p:cNvPr>
          <p:cNvSpPr>
            <a:spLocks noGrp="1" noChangeArrowheads="1"/>
          </p:cNvSpPr>
          <p:nvPr>
            <p:ph type="sldNum" sz="quarter" idx="12"/>
          </p:nvPr>
        </p:nvSpPr>
        <p:spPr>
          <a:ln/>
        </p:spPr>
        <p:txBody>
          <a:bodyPr/>
          <a:lstStyle>
            <a:lvl1pPr>
              <a:defRPr/>
            </a:lvl1pPr>
          </a:lstStyle>
          <a:p>
            <a:pPr>
              <a:defRPr/>
            </a:pPr>
            <a:fld id="{CA3F7559-94A2-4F3A-8AE4-628FFA0D882D}" type="slidenum">
              <a:rPr lang="zh-CN" altLang="en-US"/>
              <a:pPr>
                <a:defRPr/>
              </a:pPr>
              <a:t>‹#›</a:t>
            </a:fld>
            <a:endParaRPr lang="zh-CN" altLang="en-US"/>
          </a:p>
        </p:txBody>
      </p:sp>
    </p:spTree>
    <p:extLst>
      <p:ext uri="{BB962C8B-B14F-4D97-AF65-F5344CB8AC3E}">
        <p14:creationId xmlns:p14="http://schemas.microsoft.com/office/powerpoint/2010/main" val="3572515411"/>
      </p:ext>
    </p:extLst>
  </p:cSld>
  <p:clrMapOvr>
    <a:masterClrMapping/>
  </p:clrMapOvr>
  <p:transition spd="slow" advClick="0" advTm="3000"/>
</p:sldLayout>
</file>

<file path=ppt/slideLayouts/slideLayout10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50776285"/>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803174844"/>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01707755"/>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152473"/>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856494714"/>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005943"/>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537856624"/>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101635299"/>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95389850"/>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1831777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68E2635A-061E-426D-95A0-BA4EAF7F9428}"/>
              </a:ext>
            </a:extLst>
          </p:cNvPr>
          <p:cNvSpPr>
            <a:spLocks noGrp="1" noChangeArrowheads="1"/>
          </p:cNvSpPr>
          <p:nvPr>
            <p:ph type="dt" sz="half" idx="10"/>
          </p:nvPr>
        </p:nvSpPr>
        <p:spPr>
          <a:ln/>
        </p:spPr>
        <p:txBody>
          <a:bodyPr/>
          <a:lstStyle>
            <a:lvl1pPr>
              <a:defRPr/>
            </a:lvl1pPr>
          </a:lstStyle>
          <a:p>
            <a:pPr>
              <a:defRPr/>
            </a:pPr>
            <a:fld id="{954C219B-DECC-41D0-B282-3FAC77C6C1E8}"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53386323-80A1-4C63-AF37-7E9597FD29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66FCB-9FE7-436D-99ED-B0978D78E547}"/>
              </a:ext>
            </a:extLst>
          </p:cNvPr>
          <p:cNvSpPr>
            <a:spLocks noGrp="1" noChangeArrowheads="1"/>
          </p:cNvSpPr>
          <p:nvPr>
            <p:ph type="sldNum" sz="quarter" idx="12"/>
          </p:nvPr>
        </p:nvSpPr>
        <p:spPr>
          <a:ln/>
        </p:spPr>
        <p:txBody>
          <a:bodyPr/>
          <a:lstStyle>
            <a:lvl1pPr>
              <a:defRPr/>
            </a:lvl1pPr>
          </a:lstStyle>
          <a:p>
            <a:pPr>
              <a:defRPr/>
            </a:pPr>
            <a:fld id="{ABB53CC6-CD79-4A4C-8D6B-9D393CBB0716}" type="slidenum">
              <a:rPr lang="zh-CN" altLang="en-US"/>
              <a:pPr>
                <a:defRPr/>
              </a:pPr>
              <a:t>‹#›</a:t>
            </a:fld>
            <a:endParaRPr lang="zh-CN" altLang="en-US"/>
          </a:p>
        </p:txBody>
      </p:sp>
    </p:spTree>
    <p:extLst>
      <p:ext uri="{BB962C8B-B14F-4D97-AF65-F5344CB8AC3E}">
        <p14:creationId xmlns:p14="http://schemas.microsoft.com/office/powerpoint/2010/main" val="4095088672"/>
      </p:ext>
    </p:extLst>
  </p:cSld>
  <p:clrMapOvr>
    <a:masterClrMapping/>
  </p:clrMapOvr>
  <p:transition spd="slow" advClick="0" advTm="3000"/>
</p:sldLayout>
</file>

<file path=ppt/slideLayouts/slideLayout10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229333863"/>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62128838"/>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485558509"/>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06683771"/>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42830284"/>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39286962"/>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007650"/>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336074262"/>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469477972"/>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9597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42599C3-4DC9-4985-AF36-B050FFEDEB0E}"/>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188ABD70-7A19-44D1-A193-2B6D790E09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1FB4A2A-62A2-443D-96A9-051D1185BEC3}"/>
              </a:ext>
            </a:extLst>
          </p:cNvPr>
          <p:cNvSpPr>
            <a:spLocks noGrp="1" noChangeArrowheads="1"/>
          </p:cNvSpPr>
          <p:nvPr>
            <p:ph type="sldNum" sz="quarter" idx="12"/>
          </p:nvPr>
        </p:nvSpPr>
        <p:spPr>
          <a:ln/>
        </p:spPr>
        <p:txBody>
          <a:bodyPr/>
          <a:lstStyle>
            <a:lvl1pPr>
              <a:defRPr/>
            </a:lvl1pPr>
          </a:lstStyle>
          <a:p>
            <a:pPr>
              <a:defRPr/>
            </a:pPr>
            <a:fld id="{6F09881A-B9D5-4158-B885-D0EB51CC13E4}" type="slidenum">
              <a:rPr lang="zh-CN" altLang="en-US"/>
              <a:pPr>
                <a:defRPr/>
              </a:pPr>
              <a:t>‹#›</a:t>
            </a:fld>
            <a:endParaRPr lang="zh-CN" altLang="en-US"/>
          </a:p>
        </p:txBody>
      </p:sp>
    </p:spTree>
    <p:extLst>
      <p:ext uri="{BB962C8B-B14F-4D97-AF65-F5344CB8AC3E}">
        <p14:creationId xmlns:p14="http://schemas.microsoft.com/office/powerpoint/2010/main" val="5283904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44E43A87-D89A-430C-A1A1-5F4CFD9BC235}"/>
              </a:ext>
            </a:extLst>
          </p:cNvPr>
          <p:cNvSpPr>
            <a:spLocks noGrp="1" noChangeArrowheads="1"/>
          </p:cNvSpPr>
          <p:nvPr>
            <p:ph type="dt" sz="half" idx="10"/>
          </p:nvPr>
        </p:nvSpPr>
        <p:spPr>
          <a:ln/>
        </p:spPr>
        <p:txBody>
          <a:bodyPr/>
          <a:lstStyle>
            <a:lvl1pPr>
              <a:defRPr/>
            </a:lvl1pPr>
          </a:lstStyle>
          <a:p>
            <a:pPr>
              <a:defRPr/>
            </a:pPr>
            <a:fld id="{065F1FD4-6BC0-4549-BCB0-1D1139B42662}"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064E96D9-1F33-48C5-8361-25EEB02EC6F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9BC9336-BB46-4E3A-BFEF-A8B11B5D0C55}"/>
              </a:ext>
            </a:extLst>
          </p:cNvPr>
          <p:cNvSpPr>
            <a:spLocks noGrp="1" noChangeArrowheads="1"/>
          </p:cNvSpPr>
          <p:nvPr>
            <p:ph type="sldNum" sz="quarter" idx="12"/>
          </p:nvPr>
        </p:nvSpPr>
        <p:spPr>
          <a:ln/>
        </p:spPr>
        <p:txBody>
          <a:bodyPr/>
          <a:lstStyle>
            <a:lvl1pPr>
              <a:defRPr/>
            </a:lvl1pPr>
          </a:lstStyle>
          <a:p>
            <a:pPr>
              <a:defRPr/>
            </a:pPr>
            <a:fld id="{784FE38F-14E8-49F5-9D63-27AACB9DB0FD}" type="slidenum">
              <a:rPr lang="zh-CN" altLang="en-US"/>
              <a:pPr>
                <a:defRPr/>
              </a:pPr>
              <a:t>‹#›</a:t>
            </a:fld>
            <a:endParaRPr lang="zh-CN" altLang="en-US"/>
          </a:p>
        </p:txBody>
      </p:sp>
    </p:spTree>
    <p:extLst>
      <p:ext uri="{BB962C8B-B14F-4D97-AF65-F5344CB8AC3E}">
        <p14:creationId xmlns:p14="http://schemas.microsoft.com/office/powerpoint/2010/main" val="3058885446"/>
      </p:ext>
    </p:extLst>
  </p:cSld>
  <p:clrMapOvr>
    <a:masterClrMapping/>
  </p:clrMapOvr>
  <p:transition spd="slow" advClick="0" advTm="3000"/>
</p:sldLayout>
</file>

<file path=ppt/slideLayouts/slideLayout1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98110352"/>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817079278"/>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39967233"/>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751845106"/>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11702327"/>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34063487"/>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648794655"/>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85563"/>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521234022"/>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5313462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4">
            <a:extLst>
              <a:ext uri="{FF2B5EF4-FFF2-40B4-BE49-F238E27FC236}">
                <a16:creationId xmlns:a16="http://schemas.microsoft.com/office/drawing/2014/main" id="{B5F9AC76-066A-433C-99E8-EDC20FB09DBF}"/>
              </a:ext>
            </a:extLst>
          </p:cNvPr>
          <p:cNvSpPr>
            <a:spLocks noGrp="1" noChangeArrowheads="1"/>
          </p:cNvSpPr>
          <p:nvPr>
            <p:ph type="dt" sz="half" idx="10"/>
          </p:nvPr>
        </p:nvSpPr>
        <p:spPr>
          <a:ln/>
        </p:spPr>
        <p:txBody>
          <a:bodyPr/>
          <a:lstStyle>
            <a:lvl1pPr>
              <a:defRPr/>
            </a:lvl1pPr>
          </a:lstStyle>
          <a:p>
            <a:pPr>
              <a:defRPr/>
            </a:pPr>
            <a:fld id="{586D3100-2811-4DD2-B8C0-ADF5AA06CF8E}"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A2F1EDF2-A3FD-4696-9183-B04A051542C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86D2D2B-1077-42A3-A22D-679A697986A3}"/>
              </a:ext>
            </a:extLst>
          </p:cNvPr>
          <p:cNvSpPr>
            <a:spLocks noGrp="1" noChangeArrowheads="1"/>
          </p:cNvSpPr>
          <p:nvPr>
            <p:ph type="sldNum" sz="quarter" idx="12"/>
          </p:nvPr>
        </p:nvSpPr>
        <p:spPr>
          <a:ln/>
        </p:spPr>
        <p:txBody>
          <a:bodyPr/>
          <a:lstStyle>
            <a:lvl1pPr>
              <a:defRPr/>
            </a:lvl1pPr>
          </a:lstStyle>
          <a:p>
            <a:pPr>
              <a:defRPr/>
            </a:pPr>
            <a:fld id="{4ED823ED-9546-4F69-BFCB-24957B3BF882}" type="slidenum">
              <a:rPr lang="zh-CN" altLang="en-US"/>
              <a:pPr>
                <a:defRPr/>
              </a:pPr>
              <a:t>‹#›</a:t>
            </a:fld>
            <a:endParaRPr lang="zh-CN" altLang="en-US"/>
          </a:p>
        </p:txBody>
      </p:sp>
    </p:spTree>
    <p:extLst>
      <p:ext uri="{BB962C8B-B14F-4D97-AF65-F5344CB8AC3E}">
        <p14:creationId xmlns:p14="http://schemas.microsoft.com/office/powerpoint/2010/main" val="3445943725"/>
      </p:ext>
    </p:extLst>
  </p:cSld>
  <p:clrMapOvr>
    <a:masterClrMapping/>
  </p:clrMapOvr>
  <p:transition spd="slow" advClick="0" advTm="3000"/>
</p:sldLayout>
</file>

<file path=ppt/slideLayouts/slideLayout1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81608335"/>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95737683"/>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144646611"/>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2626250"/>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388598254"/>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48505681"/>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07220750"/>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373648925"/>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907160"/>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5381607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E1A53967-E29B-462A-8F52-60312D71DE30}"/>
              </a:ext>
            </a:extLst>
          </p:cNvPr>
          <p:cNvSpPr>
            <a:spLocks noGrp="1" noChangeArrowheads="1"/>
          </p:cNvSpPr>
          <p:nvPr>
            <p:ph type="dt" sz="half" idx="10"/>
          </p:nvPr>
        </p:nvSpPr>
        <p:spPr>
          <a:ln/>
        </p:spPr>
        <p:txBody>
          <a:bodyPr/>
          <a:lstStyle>
            <a:lvl1pPr>
              <a:defRPr/>
            </a:lvl1pPr>
          </a:lstStyle>
          <a:p>
            <a:pPr>
              <a:defRPr/>
            </a:pPr>
            <a:fld id="{B850B5A7-9E2A-452A-9969-98EB26EE9A67}"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3CEEBCC3-F60A-4880-B679-8D8EEBEBE6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953CDA7-EF0B-4F34-882B-9A17054134B1}"/>
              </a:ext>
            </a:extLst>
          </p:cNvPr>
          <p:cNvSpPr>
            <a:spLocks noGrp="1" noChangeArrowheads="1"/>
          </p:cNvSpPr>
          <p:nvPr>
            <p:ph type="sldNum" sz="quarter" idx="12"/>
          </p:nvPr>
        </p:nvSpPr>
        <p:spPr>
          <a:ln/>
        </p:spPr>
        <p:txBody>
          <a:bodyPr/>
          <a:lstStyle>
            <a:lvl1pPr>
              <a:defRPr/>
            </a:lvl1pPr>
          </a:lstStyle>
          <a:p>
            <a:pPr>
              <a:defRPr/>
            </a:pPr>
            <a:fld id="{69407633-C327-4648-BCB8-D839FF95BFA0}" type="slidenum">
              <a:rPr lang="zh-CN" altLang="en-US"/>
              <a:pPr>
                <a:defRPr/>
              </a:pPr>
              <a:t>‹#›</a:t>
            </a:fld>
            <a:endParaRPr lang="zh-CN" altLang="en-US"/>
          </a:p>
        </p:txBody>
      </p:sp>
    </p:spTree>
    <p:extLst>
      <p:ext uri="{BB962C8B-B14F-4D97-AF65-F5344CB8AC3E}">
        <p14:creationId xmlns:p14="http://schemas.microsoft.com/office/powerpoint/2010/main" val="1494938484"/>
      </p:ext>
    </p:extLst>
  </p:cSld>
  <p:clrMapOvr>
    <a:masterClrMapping/>
  </p:clrMapOvr>
  <p:transition spd="slow" advClick="0" advTm="3000"/>
</p:sldLayout>
</file>

<file path=ppt/slideLayouts/slideLayout1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484773555"/>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26356785"/>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68876984"/>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96975827"/>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46089594"/>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285778452"/>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39163314"/>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22352549"/>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755414868"/>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9169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4">
            <a:extLst>
              <a:ext uri="{FF2B5EF4-FFF2-40B4-BE49-F238E27FC236}">
                <a16:creationId xmlns:a16="http://schemas.microsoft.com/office/drawing/2014/main" id="{49807886-8269-4BD6-870B-3C70F52D8F7C}"/>
              </a:ext>
            </a:extLst>
          </p:cNvPr>
          <p:cNvSpPr>
            <a:spLocks noGrp="1" noChangeArrowheads="1"/>
          </p:cNvSpPr>
          <p:nvPr>
            <p:ph type="dt" sz="half" idx="10"/>
          </p:nvPr>
        </p:nvSpPr>
        <p:spPr>
          <a:ln/>
        </p:spPr>
        <p:txBody>
          <a:bodyPr/>
          <a:lstStyle>
            <a:lvl1pPr>
              <a:defRPr/>
            </a:lvl1pPr>
          </a:lstStyle>
          <a:p>
            <a:pPr>
              <a:defRPr/>
            </a:pPr>
            <a:fld id="{8650ADAF-8B3E-492D-8F78-B3E5A4D46F1E}"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6BB8BC3F-DD89-479E-85D6-3C0847DD8E5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9860BF1-98FE-48A5-AE9D-8CB6BC3AE18A}"/>
              </a:ext>
            </a:extLst>
          </p:cNvPr>
          <p:cNvSpPr>
            <a:spLocks noGrp="1" noChangeArrowheads="1"/>
          </p:cNvSpPr>
          <p:nvPr>
            <p:ph type="sldNum" sz="quarter" idx="12"/>
          </p:nvPr>
        </p:nvSpPr>
        <p:spPr>
          <a:ln/>
        </p:spPr>
        <p:txBody>
          <a:bodyPr/>
          <a:lstStyle>
            <a:lvl1pPr>
              <a:defRPr/>
            </a:lvl1pPr>
          </a:lstStyle>
          <a:p>
            <a:pPr>
              <a:defRPr/>
            </a:pPr>
            <a:fld id="{DA3E776F-F5A4-497D-BA4F-7F3887509406}" type="slidenum">
              <a:rPr lang="zh-CN" altLang="en-US"/>
              <a:pPr>
                <a:defRPr/>
              </a:pPr>
              <a:t>‹#›</a:t>
            </a:fld>
            <a:endParaRPr lang="zh-CN" altLang="en-US"/>
          </a:p>
        </p:txBody>
      </p:sp>
    </p:spTree>
    <p:extLst>
      <p:ext uri="{BB962C8B-B14F-4D97-AF65-F5344CB8AC3E}">
        <p14:creationId xmlns:p14="http://schemas.microsoft.com/office/powerpoint/2010/main" val="3357475275"/>
      </p:ext>
    </p:extLst>
  </p:cSld>
  <p:clrMapOvr>
    <a:masterClrMapping/>
  </p:clrMapOvr>
  <p:transition spd="slow" advClick="0" advTm="3000"/>
</p:sldLayout>
</file>

<file path=ppt/slideLayouts/slideLayout1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618571587"/>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885452772"/>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01149262"/>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17210384"/>
      </p:ext>
    </p:extLst>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784458873"/>
      </p:ext>
    </p:extLst>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34705762"/>
      </p:ext>
    </p:extLst>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813058538"/>
      </p:ext>
    </p:extLst>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77271548"/>
      </p:ext>
    </p:extLst>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77937335"/>
      </p:ext>
    </p:extLst>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8321635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E0C73EFE-ACD1-4310-A085-446D7394377B}"/>
              </a:ext>
            </a:extLst>
          </p:cNvPr>
          <p:cNvSpPr>
            <a:spLocks noGrp="1" noChangeArrowheads="1"/>
          </p:cNvSpPr>
          <p:nvPr>
            <p:ph type="dt" sz="half" idx="10"/>
          </p:nvPr>
        </p:nvSpPr>
        <p:spPr>
          <a:ln/>
        </p:spPr>
        <p:txBody>
          <a:bodyPr/>
          <a:lstStyle>
            <a:lvl1pPr>
              <a:defRPr/>
            </a:lvl1pPr>
          </a:lstStyle>
          <a:p>
            <a:pPr>
              <a:defRPr/>
            </a:pPr>
            <a:fld id="{840D890B-4FF3-462C-A3E0-57AAB293072E}" type="datetime1">
              <a:rPr lang="zh-CN" altLang="en-US"/>
              <a:pPr>
                <a:defRPr/>
              </a:pPr>
              <a:t>2020/5/14</a:t>
            </a:fld>
            <a:endParaRPr lang="zh-CN" altLang="en-US" sz="1800">
              <a:solidFill>
                <a:srgbClr val="000000"/>
              </a:solidFill>
            </a:endParaRPr>
          </a:p>
        </p:txBody>
      </p:sp>
      <p:sp>
        <p:nvSpPr>
          <p:cNvPr id="6" name="页脚占位符 5">
            <a:extLst>
              <a:ext uri="{FF2B5EF4-FFF2-40B4-BE49-F238E27FC236}">
                <a16:creationId xmlns:a16="http://schemas.microsoft.com/office/drawing/2014/main" id="{917756A9-2999-4F6C-A303-F8751A63BE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F820E5F-B87E-4002-AB6D-6465EC0B8F40}"/>
              </a:ext>
            </a:extLst>
          </p:cNvPr>
          <p:cNvSpPr>
            <a:spLocks noGrp="1" noChangeArrowheads="1"/>
          </p:cNvSpPr>
          <p:nvPr>
            <p:ph type="sldNum" sz="quarter" idx="12"/>
          </p:nvPr>
        </p:nvSpPr>
        <p:spPr>
          <a:ln/>
        </p:spPr>
        <p:txBody>
          <a:bodyPr/>
          <a:lstStyle>
            <a:lvl1pPr>
              <a:defRPr/>
            </a:lvl1pPr>
          </a:lstStyle>
          <a:p>
            <a:pPr>
              <a:defRPr/>
            </a:pPr>
            <a:fld id="{03BABF02-2CA1-414A-8EE5-E98BE2185E58}" type="slidenum">
              <a:rPr lang="zh-CN" altLang="en-US"/>
              <a:pPr>
                <a:defRPr/>
              </a:pPr>
              <a:t>‹#›</a:t>
            </a:fld>
            <a:endParaRPr lang="zh-CN" altLang="en-US"/>
          </a:p>
        </p:txBody>
      </p:sp>
    </p:spTree>
    <p:extLst>
      <p:ext uri="{BB962C8B-B14F-4D97-AF65-F5344CB8AC3E}">
        <p14:creationId xmlns:p14="http://schemas.microsoft.com/office/powerpoint/2010/main" val="1001976191"/>
      </p:ext>
    </p:extLst>
  </p:cSld>
  <p:clrMapOvr>
    <a:masterClrMapping/>
  </p:clrMapOvr>
  <p:transition spd="slow" advClick="0" advTm="3000"/>
</p:sldLayout>
</file>

<file path=ppt/slideLayouts/slideLayout1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338153"/>
      </p:ext>
    </p:extLst>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414824782"/>
      </p:ext>
    </p:extLst>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264607177"/>
      </p:ext>
    </p:extLst>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96650985"/>
      </p:ext>
    </p:extLst>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27629922"/>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756780835"/>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74582213"/>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707536863"/>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5865937"/>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975031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22EA7884-09EE-47C4-BDC5-3B6F6534271A}"/>
              </a:ext>
            </a:extLst>
          </p:cNvPr>
          <p:cNvSpPr>
            <a:spLocks noGrp="1" noChangeArrowheads="1"/>
          </p:cNvSpPr>
          <p:nvPr>
            <p:ph type="dt" sz="half" idx="10"/>
          </p:nvPr>
        </p:nvSpPr>
        <p:spPr>
          <a:ln/>
        </p:spPr>
        <p:txBody>
          <a:bodyPr/>
          <a:lstStyle>
            <a:lvl1pPr>
              <a:defRPr/>
            </a:lvl1pPr>
          </a:lstStyle>
          <a:p>
            <a:pPr>
              <a:defRPr/>
            </a:pPr>
            <a:fld id="{BFFE95AF-FE05-4AAF-833A-2CC624DB9F77}" type="datetime1">
              <a:rPr lang="zh-CN" altLang="en-US"/>
              <a:pPr>
                <a:defRPr/>
              </a:pPr>
              <a:t>2020/5/14</a:t>
            </a:fld>
            <a:endParaRPr lang="zh-CN" altLang="en-US" sz="1800">
              <a:solidFill>
                <a:srgbClr val="000000"/>
              </a:solidFill>
            </a:endParaRPr>
          </a:p>
        </p:txBody>
      </p:sp>
      <p:sp>
        <p:nvSpPr>
          <p:cNvPr id="8" name="页脚占位符 5">
            <a:extLst>
              <a:ext uri="{FF2B5EF4-FFF2-40B4-BE49-F238E27FC236}">
                <a16:creationId xmlns:a16="http://schemas.microsoft.com/office/drawing/2014/main" id="{FB9443AD-1B7A-4865-B5B3-8BEE8AB0133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563AAEEB-9491-4A9A-9364-9BAC20262D90}"/>
              </a:ext>
            </a:extLst>
          </p:cNvPr>
          <p:cNvSpPr>
            <a:spLocks noGrp="1" noChangeArrowheads="1"/>
          </p:cNvSpPr>
          <p:nvPr>
            <p:ph type="sldNum" sz="quarter" idx="12"/>
          </p:nvPr>
        </p:nvSpPr>
        <p:spPr>
          <a:ln/>
        </p:spPr>
        <p:txBody>
          <a:bodyPr/>
          <a:lstStyle>
            <a:lvl1pPr>
              <a:defRPr/>
            </a:lvl1pPr>
          </a:lstStyle>
          <a:p>
            <a:pPr>
              <a:defRPr/>
            </a:pPr>
            <a:fld id="{1197BC53-EE0D-433D-9537-BB414503882C}" type="slidenum">
              <a:rPr lang="zh-CN" altLang="en-US"/>
              <a:pPr>
                <a:defRPr/>
              </a:pPr>
              <a:t>‹#›</a:t>
            </a:fld>
            <a:endParaRPr lang="zh-CN" altLang="en-US"/>
          </a:p>
        </p:txBody>
      </p:sp>
    </p:spTree>
    <p:extLst>
      <p:ext uri="{BB962C8B-B14F-4D97-AF65-F5344CB8AC3E}">
        <p14:creationId xmlns:p14="http://schemas.microsoft.com/office/powerpoint/2010/main" val="597070521"/>
      </p:ext>
    </p:extLst>
  </p:cSld>
  <p:clrMapOvr>
    <a:masterClrMapping/>
  </p:clrMapOvr>
  <p:transition spd="slow" advClick="0" advTm="3000"/>
</p:sldLayout>
</file>

<file path=ppt/slideLayouts/slideLayout1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50715868"/>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527642"/>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653338135"/>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047303655"/>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94247556"/>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52418745"/>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4078794250"/>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89301995"/>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117314236"/>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9752862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4">
            <a:extLst>
              <a:ext uri="{FF2B5EF4-FFF2-40B4-BE49-F238E27FC236}">
                <a16:creationId xmlns:a16="http://schemas.microsoft.com/office/drawing/2014/main" id="{14C19FA7-FEB4-437C-971E-70D6D4A60EE7}"/>
              </a:ext>
            </a:extLst>
          </p:cNvPr>
          <p:cNvSpPr>
            <a:spLocks noGrp="1" noChangeArrowheads="1"/>
          </p:cNvSpPr>
          <p:nvPr>
            <p:ph type="dt" sz="half" idx="10"/>
          </p:nvPr>
        </p:nvSpPr>
        <p:spPr>
          <a:ln/>
        </p:spPr>
        <p:txBody>
          <a:bodyPr/>
          <a:lstStyle>
            <a:lvl1pPr>
              <a:defRPr/>
            </a:lvl1pPr>
          </a:lstStyle>
          <a:p>
            <a:pPr>
              <a:defRPr/>
            </a:pPr>
            <a:fld id="{B50B3451-9ACE-45AD-BB1D-9B287C80340E}" type="datetime1">
              <a:rPr lang="zh-CN" altLang="en-US"/>
              <a:pPr>
                <a:defRPr/>
              </a:pPr>
              <a:t>2020/5/14</a:t>
            </a:fld>
            <a:endParaRPr lang="zh-CN" altLang="en-US" sz="1800">
              <a:solidFill>
                <a:srgbClr val="000000"/>
              </a:solidFill>
            </a:endParaRPr>
          </a:p>
        </p:txBody>
      </p:sp>
      <p:sp>
        <p:nvSpPr>
          <p:cNvPr id="4" name="页脚占位符 5">
            <a:extLst>
              <a:ext uri="{FF2B5EF4-FFF2-40B4-BE49-F238E27FC236}">
                <a16:creationId xmlns:a16="http://schemas.microsoft.com/office/drawing/2014/main" id="{040049A8-CE6C-431F-8BE5-704EBC26B4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42A8D72-7D09-4284-A8BD-4C904CE1CEC7}"/>
              </a:ext>
            </a:extLst>
          </p:cNvPr>
          <p:cNvSpPr>
            <a:spLocks noGrp="1" noChangeArrowheads="1"/>
          </p:cNvSpPr>
          <p:nvPr>
            <p:ph type="sldNum" sz="quarter" idx="12"/>
          </p:nvPr>
        </p:nvSpPr>
        <p:spPr>
          <a:ln/>
        </p:spPr>
        <p:txBody>
          <a:bodyPr/>
          <a:lstStyle>
            <a:lvl1pPr>
              <a:defRPr/>
            </a:lvl1pPr>
          </a:lstStyle>
          <a:p>
            <a:pPr>
              <a:defRPr/>
            </a:pPr>
            <a:fld id="{CCD0DF7A-0437-4E46-BD63-35E2C7CCC644}" type="slidenum">
              <a:rPr lang="zh-CN" altLang="en-US"/>
              <a:pPr>
                <a:defRPr/>
              </a:pPr>
              <a:t>‹#›</a:t>
            </a:fld>
            <a:endParaRPr lang="zh-CN" altLang="en-US"/>
          </a:p>
        </p:txBody>
      </p:sp>
    </p:spTree>
    <p:extLst>
      <p:ext uri="{BB962C8B-B14F-4D97-AF65-F5344CB8AC3E}">
        <p14:creationId xmlns:p14="http://schemas.microsoft.com/office/powerpoint/2010/main" val="587536726"/>
      </p:ext>
    </p:extLst>
  </p:cSld>
  <p:clrMapOvr>
    <a:masterClrMapping/>
  </p:clrMapOvr>
  <p:transition spd="slow" advClick="0" advTm="3000"/>
</p:sldLayout>
</file>

<file path=ppt/slideLayouts/slideLayout1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0469072"/>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26152648"/>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819205"/>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21881820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610570784"/>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4464661"/>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18944229"/>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105475915"/>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38349638"/>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4231879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9086850F-4893-440E-AF98-A492AE481D13}"/>
              </a:ext>
            </a:extLst>
          </p:cNvPr>
          <p:cNvSpPr>
            <a:spLocks noGrp="1" noChangeArrowheads="1"/>
          </p:cNvSpPr>
          <p:nvPr>
            <p:ph type="dt" sz="half" idx="10"/>
          </p:nvPr>
        </p:nvSpPr>
        <p:spPr>
          <a:ln/>
        </p:spPr>
        <p:txBody>
          <a:bodyPr/>
          <a:lstStyle>
            <a:lvl1pPr>
              <a:defRPr/>
            </a:lvl1pPr>
          </a:lstStyle>
          <a:p>
            <a:pPr>
              <a:defRPr/>
            </a:pPr>
            <a:fld id="{34819A13-2E8F-4EF8-A3CE-DAFCBE3D630E}" type="datetime1">
              <a:rPr lang="zh-CN" altLang="en-US"/>
              <a:pPr>
                <a:defRPr/>
              </a:pPr>
              <a:t>2020/5/14</a:t>
            </a:fld>
            <a:endParaRPr lang="zh-CN" altLang="en-US" sz="1800">
              <a:solidFill>
                <a:srgbClr val="000000"/>
              </a:solidFill>
            </a:endParaRPr>
          </a:p>
        </p:txBody>
      </p:sp>
      <p:sp>
        <p:nvSpPr>
          <p:cNvPr id="3" name="页脚占位符 5">
            <a:extLst>
              <a:ext uri="{FF2B5EF4-FFF2-40B4-BE49-F238E27FC236}">
                <a16:creationId xmlns:a16="http://schemas.microsoft.com/office/drawing/2014/main" id="{FC583EDC-BC71-4026-9399-05B9773D7ED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8A1023D-B231-4574-8B63-70045A6D9605}"/>
              </a:ext>
            </a:extLst>
          </p:cNvPr>
          <p:cNvSpPr>
            <a:spLocks noGrp="1" noChangeArrowheads="1"/>
          </p:cNvSpPr>
          <p:nvPr>
            <p:ph type="sldNum" sz="quarter" idx="12"/>
          </p:nvPr>
        </p:nvSpPr>
        <p:spPr>
          <a:ln/>
        </p:spPr>
        <p:txBody>
          <a:bodyPr/>
          <a:lstStyle>
            <a:lvl1pPr>
              <a:defRPr/>
            </a:lvl1pPr>
          </a:lstStyle>
          <a:p>
            <a:pPr>
              <a:defRPr/>
            </a:pPr>
            <a:fld id="{9486B96C-9EC2-4842-B374-D0031EA8680C}" type="slidenum">
              <a:rPr lang="zh-CN" altLang="en-US"/>
              <a:pPr>
                <a:defRPr/>
              </a:pPr>
              <a:t>‹#›</a:t>
            </a:fld>
            <a:endParaRPr lang="zh-CN" altLang="en-US"/>
          </a:p>
        </p:txBody>
      </p:sp>
    </p:spTree>
    <p:extLst>
      <p:ext uri="{BB962C8B-B14F-4D97-AF65-F5344CB8AC3E}">
        <p14:creationId xmlns:p14="http://schemas.microsoft.com/office/powerpoint/2010/main" val="2136540021"/>
      </p:ext>
    </p:extLst>
  </p:cSld>
  <p:clrMapOvr>
    <a:masterClrMapping/>
  </p:clrMapOvr>
  <p:transition spd="slow" advClick="0" advTm="3000"/>
</p:sldLayout>
</file>

<file path=ppt/slideLayouts/slideLayout1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57019766"/>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83136566"/>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83077543"/>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86098"/>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741650883"/>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096513483"/>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01259051"/>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61516010"/>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062930760"/>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960840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4B38BB36-6D1A-4888-880B-82A3C67FE86C}"/>
              </a:ext>
            </a:extLst>
          </p:cNvPr>
          <p:cNvSpPr>
            <a:spLocks noGrp="1" noChangeArrowheads="1"/>
          </p:cNvSpPr>
          <p:nvPr>
            <p:ph type="dt" sz="half" idx="10"/>
          </p:nvPr>
        </p:nvSpPr>
        <p:spPr>
          <a:ln/>
        </p:spPr>
        <p:txBody>
          <a:bodyPr/>
          <a:lstStyle>
            <a:lvl1pPr>
              <a:defRPr/>
            </a:lvl1pPr>
          </a:lstStyle>
          <a:p>
            <a:pPr>
              <a:defRPr/>
            </a:pPr>
            <a:fld id="{24DE18FC-2427-42A4-80AD-6BB9FA8E9B8A}" type="datetime1">
              <a:rPr lang="zh-CN" altLang="en-US"/>
              <a:pPr>
                <a:defRPr/>
              </a:pPr>
              <a:t>2020/5/14</a:t>
            </a:fld>
            <a:endParaRPr lang="zh-CN" altLang="en-US" sz="1800">
              <a:solidFill>
                <a:srgbClr val="000000"/>
              </a:solidFill>
            </a:endParaRPr>
          </a:p>
        </p:txBody>
      </p:sp>
      <p:sp>
        <p:nvSpPr>
          <p:cNvPr id="6" name="页脚占位符 5">
            <a:extLst>
              <a:ext uri="{FF2B5EF4-FFF2-40B4-BE49-F238E27FC236}">
                <a16:creationId xmlns:a16="http://schemas.microsoft.com/office/drawing/2014/main" id="{E3EC5F61-78CE-454A-819B-A1632C5B622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CB2238A8-2177-437A-B1F6-553EF35C653D}"/>
              </a:ext>
            </a:extLst>
          </p:cNvPr>
          <p:cNvSpPr>
            <a:spLocks noGrp="1" noChangeArrowheads="1"/>
          </p:cNvSpPr>
          <p:nvPr>
            <p:ph type="sldNum" sz="quarter" idx="12"/>
          </p:nvPr>
        </p:nvSpPr>
        <p:spPr>
          <a:ln/>
        </p:spPr>
        <p:txBody>
          <a:bodyPr/>
          <a:lstStyle>
            <a:lvl1pPr>
              <a:defRPr/>
            </a:lvl1pPr>
          </a:lstStyle>
          <a:p>
            <a:pPr>
              <a:defRPr/>
            </a:pPr>
            <a:fld id="{F304574F-AA39-4DDF-A71C-A5C1A6DE7E7D}" type="slidenum">
              <a:rPr lang="zh-CN" altLang="en-US"/>
              <a:pPr>
                <a:defRPr/>
              </a:pPr>
              <a:t>‹#›</a:t>
            </a:fld>
            <a:endParaRPr lang="zh-CN" altLang="en-US"/>
          </a:p>
        </p:txBody>
      </p:sp>
    </p:spTree>
    <p:extLst>
      <p:ext uri="{BB962C8B-B14F-4D97-AF65-F5344CB8AC3E}">
        <p14:creationId xmlns:p14="http://schemas.microsoft.com/office/powerpoint/2010/main" val="3997214746"/>
      </p:ext>
    </p:extLst>
  </p:cSld>
  <p:clrMapOvr>
    <a:masterClrMapping/>
  </p:clrMapOvr>
  <p:transition spd="slow" advClick="0" advTm="3000"/>
</p:sldLayout>
</file>

<file path=ppt/slideLayouts/slideLayout11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346334940"/>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99370273"/>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94451796"/>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349524919"/>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434230"/>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620856042"/>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853284857"/>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53807279"/>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98077689"/>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1661234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586A0E3B-4184-4DF2-99B9-AB833DEC4FEB}"/>
              </a:ext>
            </a:extLst>
          </p:cNvPr>
          <p:cNvSpPr>
            <a:spLocks noGrp="1" noChangeArrowheads="1"/>
          </p:cNvSpPr>
          <p:nvPr>
            <p:ph type="dt" sz="half" idx="10"/>
          </p:nvPr>
        </p:nvSpPr>
        <p:spPr>
          <a:ln/>
        </p:spPr>
        <p:txBody>
          <a:bodyPr/>
          <a:lstStyle>
            <a:lvl1pPr>
              <a:defRPr/>
            </a:lvl1pPr>
          </a:lstStyle>
          <a:p>
            <a:pPr>
              <a:defRPr/>
            </a:pPr>
            <a:fld id="{9C1E6686-E32F-4FE1-A342-0A0F062D3608}" type="datetime1">
              <a:rPr lang="zh-CN" altLang="en-US"/>
              <a:pPr>
                <a:defRPr/>
              </a:pPr>
              <a:t>2020/5/14</a:t>
            </a:fld>
            <a:endParaRPr lang="zh-CN" altLang="en-US" sz="1800">
              <a:solidFill>
                <a:srgbClr val="000000"/>
              </a:solidFill>
            </a:endParaRPr>
          </a:p>
        </p:txBody>
      </p:sp>
      <p:sp>
        <p:nvSpPr>
          <p:cNvPr id="6" name="页脚占位符 5">
            <a:extLst>
              <a:ext uri="{FF2B5EF4-FFF2-40B4-BE49-F238E27FC236}">
                <a16:creationId xmlns:a16="http://schemas.microsoft.com/office/drawing/2014/main" id="{8567A8CA-AEDF-40E0-B973-529C052672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2315E3D7-A87C-47A3-95F6-AA26CF0284FC}"/>
              </a:ext>
            </a:extLst>
          </p:cNvPr>
          <p:cNvSpPr>
            <a:spLocks noGrp="1" noChangeArrowheads="1"/>
          </p:cNvSpPr>
          <p:nvPr>
            <p:ph type="sldNum" sz="quarter" idx="12"/>
          </p:nvPr>
        </p:nvSpPr>
        <p:spPr>
          <a:ln/>
        </p:spPr>
        <p:txBody>
          <a:bodyPr/>
          <a:lstStyle>
            <a:lvl1pPr>
              <a:defRPr/>
            </a:lvl1pPr>
          </a:lstStyle>
          <a:p>
            <a:pPr>
              <a:defRPr/>
            </a:pPr>
            <a:fld id="{2C2B0AF5-83E0-4503-ADB3-10B252690467}" type="slidenum">
              <a:rPr lang="zh-CN" altLang="en-US"/>
              <a:pPr>
                <a:defRPr/>
              </a:pPr>
              <a:t>‹#›</a:t>
            </a:fld>
            <a:endParaRPr lang="zh-CN" altLang="en-US"/>
          </a:p>
        </p:txBody>
      </p:sp>
    </p:spTree>
    <p:extLst>
      <p:ext uri="{BB962C8B-B14F-4D97-AF65-F5344CB8AC3E}">
        <p14:creationId xmlns:p14="http://schemas.microsoft.com/office/powerpoint/2010/main" val="2970073432"/>
      </p:ext>
    </p:extLst>
  </p:cSld>
  <p:clrMapOvr>
    <a:masterClrMapping/>
  </p:clrMapOvr>
  <p:transition spd="slow" advClick="0" advTm="3000"/>
</p:sldLayout>
</file>

<file path=ppt/slideLayouts/slideLayout11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99017782"/>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22169479"/>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19207547"/>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33048792"/>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032502024"/>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622412"/>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88004916"/>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457108820"/>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37380581"/>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81046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38005D6E-0ED8-4D61-BF81-7A5F5BEFAD95}"/>
              </a:ext>
            </a:extLst>
          </p:cNvPr>
          <p:cNvSpPr>
            <a:spLocks noGrp="1" noChangeArrowheads="1"/>
          </p:cNvSpPr>
          <p:nvPr>
            <p:ph type="dt" sz="half" idx="10"/>
          </p:nvPr>
        </p:nvSpPr>
        <p:spPr>
          <a:ln/>
        </p:spPr>
        <p:txBody>
          <a:bodyPr/>
          <a:lstStyle>
            <a:lvl1pPr>
              <a:defRPr/>
            </a:lvl1pPr>
          </a:lstStyle>
          <a:p>
            <a:pPr>
              <a:defRPr/>
            </a:pPr>
            <a:fld id="{2C5BAC2C-0355-49AE-8561-82C19763F1A8}"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E0C6EC92-F2E7-4FBF-92AE-7EE73ACE28E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827DD09-C371-46D6-BCF0-6290B229F272}"/>
              </a:ext>
            </a:extLst>
          </p:cNvPr>
          <p:cNvSpPr>
            <a:spLocks noGrp="1" noChangeArrowheads="1"/>
          </p:cNvSpPr>
          <p:nvPr>
            <p:ph type="sldNum" sz="quarter" idx="12"/>
          </p:nvPr>
        </p:nvSpPr>
        <p:spPr>
          <a:ln/>
        </p:spPr>
        <p:txBody>
          <a:bodyPr/>
          <a:lstStyle>
            <a:lvl1pPr>
              <a:defRPr/>
            </a:lvl1pPr>
          </a:lstStyle>
          <a:p>
            <a:pPr>
              <a:defRPr/>
            </a:pPr>
            <a:fld id="{E6477D76-F842-4A26-AB7A-5E504C0E79BE}"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3799972462"/>
      </p:ext>
    </p:extLst>
  </p:cSld>
  <p:clrMapOvr>
    <a:masterClrMapping/>
  </p:clrMapOvr>
  <p:transition spd="slow" advClick="0" advTm="3000"/>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490B7853-6A46-4999-8667-C5F8091030F5}"/>
              </a:ext>
            </a:extLst>
          </p:cNvPr>
          <p:cNvSpPr>
            <a:spLocks noGrp="1" noChangeArrowheads="1"/>
          </p:cNvSpPr>
          <p:nvPr>
            <p:ph type="dt" sz="half" idx="10"/>
          </p:nvPr>
        </p:nvSpPr>
        <p:spPr>
          <a:ln/>
        </p:spPr>
        <p:txBody>
          <a:bodyPr/>
          <a:lstStyle>
            <a:lvl1pPr>
              <a:defRPr/>
            </a:lvl1pPr>
          </a:lstStyle>
          <a:p>
            <a:pPr>
              <a:defRPr/>
            </a:pPr>
            <a:fld id="{5CDED1EE-96BE-4C05-9F6E-BB2ED74B8B2C}"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2FA87C18-D17F-49AF-BEA9-FEE9795F38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CCDD517-C62B-49AA-9EEA-BAF2405E3DF0}"/>
              </a:ext>
            </a:extLst>
          </p:cNvPr>
          <p:cNvSpPr>
            <a:spLocks noGrp="1" noChangeArrowheads="1"/>
          </p:cNvSpPr>
          <p:nvPr>
            <p:ph type="sldNum" sz="quarter" idx="12"/>
          </p:nvPr>
        </p:nvSpPr>
        <p:spPr>
          <a:ln/>
        </p:spPr>
        <p:txBody>
          <a:bodyPr/>
          <a:lstStyle>
            <a:lvl1pPr>
              <a:defRPr/>
            </a:lvl1pPr>
          </a:lstStyle>
          <a:p>
            <a:pPr>
              <a:defRPr/>
            </a:pPr>
            <a:fld id="{81DCBC45-0C3B-4760-A088-7988F8E011D8}" type="slidenum">
              <a:rPr lang="zh-CN" altLang="en-US"/>
              <a:pPr>
                <a:defRPr/>
              </a:pPr>
              <a:t>‹#›</a:t>
            </a:fld>
            <a:endParaRPr lang="zh-CN" altLang="en-US"/>
          </a:p>
        </p:txBody>
      </p:sp>
    </p:spTree>
    <p:extLst>
      <p:ext uri="{BB962C8B-B14F-4D97-AF65-F5344CB8AC3E}">
        <p14:creationId xmlns:p14="http://schemas.microsoft.com/office/powerpoint/2010/main" val="518956717"/>
      </p:ext>
    </p:extLst>
  </p:cSld>
  <p:clrMapOvr>
    <a:masterClrMapping/>
  </p:clrMapOvr>
  <p:transition spd="slow" advClick="0" advTm="3000"/>
</p:sldLayout>
</file>

<file path=ppt/slideLayouts/slideLayout12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321198924"/>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32188235"/>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700397266"/>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15369174"/>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399132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896451969"/>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759509"/>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694636467"/>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624462184"/>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737439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8EFB9C6F-CBAF-4DED-81B3-0042FC995BFD}"/>
              </a:ext>
            </a:extLst>
          </p:cNvPr>
          <p:cNvSpPr>
            <a:spLocks noGrp="1" noChangeArrowheads="1"/>
          </p:cNvSpPr>
          <p:nvPr>
            <p:ph type="dt" sz="half" idx="10"/>
          </p:nvPr>
        </p:nvSpPr>
        <p:spPr>
          <a:ln/>
        </p:spPr>
        <p:txBody>
          <a:bodyPr/>
          <a:lstStyle>
            <a:lvl1pPr>
              <a:defRPr/>
            </a:lvl1pPr>
          </a:lstStyle>
          <a:p>
            <a:pPr>
              <a:defRPr/>
            </a:pPr>
            <a:fld id="{6075396B-7319-4E22-B63B-5544518A0905}"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49227FF6-6347-42F7-9037-2A5BF0DA5AF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219155D-0966-4191-80F9-52F232FE1AC6}"/>
              </a:ext>
            </a:extLst>
          </p:cNvPr>
          <p:cNvSpPr>
            <a:spLocks noGrp="1" noChangeArrowheads="1"/>
          </p:cNvSpPr>
          <p:nvPr>
            <p:ph type="sldNum" sz="quarter" idx="12"/>
          </p:nvPr>
        </p:nvSpPr>
        <p:spPr>
          <a:ln/>
        </p:spPr>
        <p:txBody>
          <a:bodyPr/>
          <a:lstStyle>
            <a:lvl1pPr>
              <a:defRPr/>
            </a:lvl1pPr>
          </a:lstStyle>
          <a:p>
            <a:pPr>
              <a:defRPr/>
            </a:pPr>
            <a:fld id="{0107ADE8-697A-47A6-A4B3-2268BC8FA034}" type="slidenum">
              <a:rPr lang="zh-CN" altLang="en-US"/>
              <a:pPr>
                <a:defRPr/>
              </a:pPr>
              <a:t>‹#›</a:t>
            </a:fld>
            <a:endParaRPr lang="zh-CN" altLang="en-US"/>
          </a:p>
        </p:txBody>
      </p:sp>
    </p:spTree>
    <p:extLst>
      <p:ext uri="{BB962C8B-B14F-4D97-AF65-F5344CB8AC3E}">
        <p14:creationId xmlns:p14="http://schemas.microsoft.com/office/powerpoint/2010/main" val="3759097532"/>
      </p:ext>
    </p:extLst>
  </p:cSld>
  <p:clrMapOvr>
    <a:masterClrMapping/>
  </p:clrMapOvr>
  <p:transition spd="slow" advClick="0" advTm="3000"/>
</p:sldLayout>
</file>

<file path=ppt/slideLayouts/slideLayout12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306828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8D039FE4-8796-48C2-9C4F-29ACA0AB830A}"/>
              </a:ext>
            </a:extLst>
          </p:cNvPr>
          <p:cNvSpPr>
            <a:spLocks noGrp="1" noChangeArrowheads="1"/>
          </p:cNvSpPr>
          <p:nvPr>
            <p:ph type="dt" sz="half" idx="10"/>
          </p:nvPr>
        </p:nvSpPr>
        <p:spPr>
          <a:ln/>
        </p:spPr>
        <p:txBody>
          <a:bodyPr/>
          <a:lstStyle>
            <a:lvl1pPr>
              <a:defRPr/>
            </a:lvl1pPr>
          </a:lstStyle>
          <a:p>
            <a:pPr>
              <a:defRPr/>
            </a:pPr>
            <a:fld id="{CAD39991-BC01-4A6D-ADA5-F4894C591306}"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521ACBDE-FDE1-46D6-B992-800DD2656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DF1D882-5007-41A9-BE5B-7296D6740980}"/>
              </a:ext>
            </a:extLst>
          </p:cNvPr>
          <p:cNvSpPr>
            <a:spLocks noGrp="1" noChangeArrowheads="1"/>
          </p:cNvSpPr>
          <p:nvPr>
            <p:ph type="sldNum" sz="quarter" idx="12"/>
          </p:nvPr>
        </p:nvSpPr>
        <p:spPr>
          <a:ln/>
        </p:spPr>
        <p:txBody>
          <a:bodyPr/>
          <a:lstStyle>
            <a:lvl1pPr>
              <a:defRPr/>
            </a:lvl1pPr>
          </a:lstStyle>
          <a:p>
            <a:pPr>
              <a:defRPr/>
            </a:pPr>
            <a:fld id="{938C651E-2124-491C-88A0-33C727F5A596}" type="slidenum">
              <a:rPr lang="zh-CN" altLang="en-US"/>
              <a:pPr>
                <a:defRPr/>
              </a:pPr>
              <a:t>‹#›</a:t>
            </a:fld>
            <a:endParaRPr lang="zh-CN" altLang="en-US"/>
          </a:p>
        </p:txBody>
      </p:sp>
    </p:spTree>
    <p:extLst>
      <p:ext uri="{BB962C8B-B14F-4D97-AF65-F5344CB8AC3E}">
        <p14:creationId xmlns:p14="http://schemas.microsoft.com/office/powerpoint/2010/main" val="979763102"/>
      </p:ext>
    </p:extLst>
  </p:cSld>
  <p:clrMapOvr>
    <a:masterClrMapping/>
  </p:clrMapOvr>
  <p:transition spd="slow" advClick="0" advTm="300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FDB7EE9-E16C-4EA0-ACD1-DFFFC2DD17B6}"/>
              </a:ext>
            </a:extLst>
          </p:cNvPr>
          <p:cNvSpPr>
            <a:spLocks noGrp="1" noChangeArrowheads="1"/>
          </p:cNvSpPr>
          <p:nvPr>
            <p:ph type="dt" sz="half" idx="10"/>
          </p:nvPr>
        </p:nvSpPr>
        <p:spPr>
          <a:ln/>
        </p:spPr>
        <p:txBody>
          <a:bodyPr/>
          <a:lstStyle>
            <a:lvl1pPr>
              <a:defRPr/>
            </a:lvl1pPr>
          </a:lstStyle>
          <a:p>
            <a:pPr>
              <a:defRPr/>
            </a:pPr>
            <a:fld id="{EA635631-D8E5-4A47-9A4B-6600437B9ED5}"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A168A0F9-C131-4A22-AD43-BDF073B7DB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773EB67-2F34-4DA8-910B-12E8BDBFDB32}"/>
              </a:ext>
            </a:extLst>
          </p:cNvPr>
          <p:cNvSpPr>
            <a:spLocks noGrp="1" noChangeArrowheads="1"/>
          </p:cNvSpPr>
          <p:nvPr>
            <p:ph type="sldNum" sz="quarter" idx="12"/>
          </p:nvPr>
        </p:nvSpPr>
        <p:spPr>
          <a:ln/>
        </p:spPr>
        <p:txBody>
          <a:bodyPr/>
          <a:lstStyle>
            <a:lvl1pPr>
              <a:defRPr/>
            </a:lvl1pPr>
          </a:lstStyle>
          <a:p>
            <a:pPr>
              <a:defRPr/>
            </a:pPr>
            <a:fld id="{BCDFE6B2-65C3-4FFC-B8AE-D2C94AF88342}" type="slidenum">
              <a:rPr lang="zh-CN" altLang="en-US"/>
              <a:pPr>
                <a:defRPr/>
              </a:pPr>
              <a:t>‹#›</a:t>
            </a:fld>
            <a:endParaRPr lang="zh-CN" altLang="en-US"/>
          </a:p>
        </p:txBody>
      </p:sp>
    </p:spTree>
    <p:extLst>
      <p:ext uri="{BB962C8B-B14F-4D97-AF65-F5344CB8AC3E}">
        <p14:creationId xmlns:p14="http://schemas.microsoft.com/office/powerpoint/2010/main" val="2930020416"/>
      </p:ext>
    </p:extLst>
  </p:cSld>
  <p:clrMapOvr>
    <a:masterClrMapping/>
  </p:clrMapOvr>
  <p:transition spd="slow" advClick="0" advTm="3000"/>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65AD11D0-9134-4DE3-A4AC-9C7F9071B239}"/>
              </a:ext>
            </a:extLst>
          </p:cNvPr>
          <p:cNvSpPr>
            <a:spLocks noGrp="1" noChangeArrowheads="1"/>
          </p:cNvSpPr>
          <p:nvPr>
            <p:ph type="dt" sz="half" idx="10"/>
          </p:nvPr>
        </p:nvSpPr>
        <p:spPr>
          <a:ln/>
        </p:spPr>
        <p:txBody>
          <a:bodyPr/>
          <a:lstStyle>
            <a:lvl1pPr>
              <a:defRPr/>
            </a:lvl1pPr>
          </a:lstStyle>
          <a:p>
            <a:pPr>
              <a:defRPr/>
            </a:pPr>
            <a:fld id="{B422CC46-DB1C-4922-9B75-CDB717E24F3B}"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CDB21AD2-1C72-4E34-AFF4-36E11B7E6B9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3C6EA05-7502-4FC7-BD56-AE39A3CED1D1}"/>
              </a:ext>
            </a:extLst>
          </p:cNvPr>
          <p:cNvSpPr>
            <a:spLocks noGrp="1" noChangeArrowheads="1"/>
          </p:cNvSpPr>
          <p:nvPr>
            <p:ph type="sldNum" sz="quarter" idx="12"/>
          </p:nvPr>
        </p:nvSpPr>
        <p:spPr>
          <a:ln/>
        </p:spPr>
        <p:txBody>
          <a:bodyPr/>
          <a:lstStyle>
            <a:lvl1pPr>
              <a:defRPr/>
            </a:lvl1pPr>
          </a:lstStyle>
          <a:p>
            <a:pPr>
              <a:defRPr/>
            </a:pPr>
            <a:fld id="{D0C2CD4A-1F56-4C08-A58E-DA2D6C872B50}" type="slidenum">
              <a:rPr lang="zh-CN" altLang="en-US"/>
              <a:pPr>
                <a:defRPr/>
              </a:pPr>
              <a:t>‹#›</a:t>
            </a:fld>
            <a:endParaRPr lang="zh-CN" altLang="en-US"/>
          </a:p>
        </p:txBody>
      </p:sp>
    </p:spTree>
    <p:extLst>
      <p:ext uri="{BB962C8B-B14F-4D97-AF65-F5344CB8AC3E}">
        <p14:creationId xmlns:p14="http://schemas.microsoft.com/office/powerpoint/2010/main" val="2483854400"/>
      </p:ext>
    </p:extLst>
  </p:cSld>
  <p:clrMapOvr>
    <a:masterClrMapping/>
  </p:clrMapOvr>
  <p:transition spd="slow" advClick="0" advTm="3000"/>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0AAB15EC-BE32-48CD-AFFE-7595AA6D3064}"/>
              </a:ext>
            </a:extLst>
          </p:cNvPr>
          <p:cNvSpPr>
            <a:spLocks noGrp="1" noChangeArrowheads="1"/>
          </p:cNvSpPr>
          <p:nvPr>
            <p:ph type="dt" sz="half" idx="10"/>
          </p:nvPr>
        </p:nvSpPr>
        <p:spPr>
          <a:ln/>
        </p:spPr>
        <p:txBody>
          <a:bodyPr/>
          <a:lstStyle>
            <a:lvl1pPr>
              <a:defRPr/>
            </a:lvl1pPr>
          </a:lstStyle>
          <a:p>
            <a:pPr>
              <a:defRPr/>
            </a:pPr>
            <a:fld id="{B53AC63D-5112-4C89-BD03-3F6536E6D895}"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E3093943-88E5-4B27-9BA4-9780529BF25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5B0DC55-D7D2-4AED-8B21-9E7FE91D4C77}"/>
              </a:ext>
            </a:extLst>
          </p:cNvPr>
          <p:cNvSpPr>
            <a:spLocks noGrp="1" noChangeArrowheads="1"/>
          </p:cNvSpPr>
          <p:nvPr>
            <p:ph type="sldNum" sz="quarter" idx="12"/>
          </p:nvPr>
        </p:nvSpPr>
        <p:spPr>
          <a:ln/>
        </p:spPr>
        <p:txBody>
          <a:bodyPr/>
          <a:lstStyle>
            <a:lvl1pPr>
              <a:defRPr/>
            </a:lvl1pPr>
          </a:lstStyle>
          <a:p>
            <a:pPr>
              <a:defRPr/>
            </a:pPr>
            <a:fld id="{0CF5A1BE-353A-4E2D-8F81-83541A888463}" type="slidenum">
              <a:rPr lang="zh-CN" altLang="en-US"/>
              <a:pPr>
                <a:defRPr/>
              </a:pPr>
              <a:t>‹#›</a:t>
            </a:fld>
            <a:endParaRPr lang="zh-CN" altLang="en-US"/>
          </a:p>
        </p:txBody>
      </p:sp>
    </p:spTree>
    <p:extLst>
      <p:ext uri="{BB962C8B-B14F-4D97-AF65-F5344CB8AC3E}">
        <p14:creationId xmlns:p14="http://schemas.microsoft.com/office/powerpoint/2010/main" val="310760906"/>
      </p:ext>
    </p:extLst>
  </p:cSld>
  <p:clrMapOvr>
    <a:masterClrMapping/>
  </p:clrMapOvr>
  <p:transition spd="slow" advClick="0" advTm="3000"/>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8E97A3BA-0136-48F1-9669-53DFBC94CAE5}"/>
              </a:ext>
            </a:extLst>
          </p:cNvPr>
          <p:cNvSpPr>
            <a:spLocks noGrp="1" noChangeArrowheads="1"/>
          </p:cNvSpPr>
          <p:nvPr>
            <p:ph type="dt" sz="half" idx="10"/>
          </p:nvPr>
        </p:nvSpPr>
        <p:spPr>
          <a:ln/>
        </p:spPr>
        <p:txBody>
          <a:bodyPr/>
          <a:lstStyle>
            <a:lvl1pPr>
              <a:defRPr/>
            </a:lvl1pPr>
          </a:lstStyle>
          <a:p>
            <a:pPr>
              <a:defRPr/>
            </a:pPr>
            <a:fld id="{185D144A-3AA3-4F99-9820-878FB17BAEDA}" type="datetime1">
              <a:rPr lang="zh-CN" altLang="en-US"/>
              <a:pPr>
                <a:defRPr/>
              </a:pPr>
              <a:t>2020/5/14</a:t>
            </a:fld>
            <a:endParaRPr lang="zh-CN" altLang="en-US" sz="1800">
              <a:solidFill>
                <a:srgbClr val="000000"/>
              </a:solidFill>
            </a:endParaRPr>
          </a:p>
        </p:txBody>
      </p:sp>
      <p:sp>
        <p:nvSpPr>
          <p:cNvPr id="8" name="页脚占位符 4">
            <a:extLst>
              <a:ext uri="{FF2B5EF4-FFF2-40B4-BE49-F238E27FC236}">
                <a16:creationId xmlns:a16="http://schemas.microsoft.com/office/drawing/2014/main" id="{51F56E7D-B0FC-46BB-A7A5-157694BCEA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DA603B09-F95C-4E08-9D66-FFA8F4C4E07E}"/>
              </a:ext>
            </a:extLst>
          </p:cNvPr>
          <p:cNvSpPr>
            <a:spLocks noGrp="1" noChangeArrowheads="1"/>
          </p:cNvSpPr>
          <p:nvPr>
            <p:ph type="sldNum" sz="quarter" idx="12"/>
          </p:nvPr>
        </p:nvSpPr>
        <p:spPr>
          <a:ln/>
        </p:spPr>
        <p:txBody>
          <a:bodyPr/>
          <a:lstStyle>
            <a:lvl1pPr>
              <a:defRPr/>
            </a:lvl1pPr>
          </a:lstStyle>
          <a:p>
            <a:pPr>
              <a:defRPr/>
            </a:pPr>
            <a:fld id="{EFB4BE29-C93A-4AC2-97C5-38DC2F04311D}" type="slidenum">
              <a:rPr lang="zh-CN" altLang="en-US"/>
              <a:pPr>
                <a:defRPr/>
              </a:pPr>
              <a:t>‹#›</a:t>
            </a:fld>
            <a:endParaRPr lang="zh-CN" altLang="en-US"/>
          </a:p>
        </p:txBody>
      </p:sp>
    </p:spTree>
    <p:extLst>
      <p:ext uri="{BB962C8B-B14F-4D97-AF65-F5344CB8AC3E}">
        <p14:creationId xmlns:p14="http://schemas.microsoft.com/office/powerpoint/2010/main" val="241327871"/>
      </p:ext>
    </p:extLst>
  </p:cSld>
  <p:clrMapOvr>
    <a:masterClrMapping/>
  </p:clrMapOvr>
  <p:transition spd="slow" advClick="0" advTm="300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DA4F5691-117F-4897-9C34-ACF4D1C70FD3}"/>
              </a:ext>
            </a:extLst>
          </p:cNvPr>
          <p:cNvSpPr>
            <a:spLocks noGrp="1" noChangeArrowheads="1"/>
          </p:cNvSpPr>
          <p:nvPr>
            <p:ph type="dt" sz="half" idx="10"/>
          </p:nvPr>
        </p:nvSpPr>
        <p:spPr>
          <a:ln/>
        </p:spPr>
        <p:txBody>
          <a:bodyPr/>
          <a:lstStyle>
            <a:lvl1pPr>
              <a:defRPr/>
            </a:lvl1pPr>
          </a:lstStyle>
          <a:p>
            <a:pPr>
              <a:defRPr/>
            </a:pPr>
            <a:fld id="{3480C27B-3CE0-4DA0-A421-38E9E01AB078}" type="datetime1">
              <a:rPr lang="zh-CN" altLang="en-US"/>
              <a:pPr>
                <a:defRPr/>
              </a:pPr>
              <a:t>2020/5/14</a:t>
            </a:fld>
            <a:endParaRPr lang="zh-CN" altLang="en-US" sz="1800">
              <a:solidFill>
                <a:srgbClr val="000000"/>
              </a:solidFill>
            </a:endParaRPr>
          </a:p>
        </p:txBody>
      </p:sp>
      <p:sp>
        <p:nvSpPr>
          <p:cNvPr id="4" name="页脚占位符 4">
            <a:extLst>
              <a:ext uri="{FF2B5EF4-FFF2-40B4-BE49-F238E27FC236}">
                <a16:creationId xmlns:a16="http://schemas.microsoft.com/office/drawing/2014/main" id="{284E280B-3C90-46CF-AD5E-325FA1DC6F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55A41C-9562-4BE3-B46C-CD569AE17D4C}"/>
              </a:ext>
            </a:extLst>
          </p:cNvPr>
          <p:cNvSpPr>
            <a:spLocks noGrp="1" noChangeArrowheads="1"/>
          </p:cNvSpPr>
          <p:nvPr>
            <p:ph type="sldNum" sz="quarter" idx="12"/>
          </p:nvPr>
        </p:nvSpPr>
        <p:spPr>
          <a:ln/>
        </p:spPr>
        <p:txBody>
          <a:bodyPr/>
          <a:lstStyle>
            <a:lvl1pPr>
              <a:defRPr/>
            </a:lvl1pPr>
          </a:lstStyle>
          <a:p>
            <a:pPr>
              <a:defRPr/>
            </a:pPr>
            <a:fld id="{35393ABF-5EA3-40A6-9C62-E6E80634F397}" type="slidenum">
              <a:rPr lang="zh-CN" altLang="en-US"/>
              <a:pPr>
                <a:defRPr/>
              </a:pPr>
              <a:t>‹#›</a:t>
            </a:fld>
            <a:endParaRPr lang="zh-CN" altLang="en-US"/>
          </a:p>
        </p:txBody>
      </p:sp>
    </p:spTree>
    <p:extLst>
      <p:ext uri="{BB962C8B-B14F-4D97-AF65-F5344CB8AC3E}">
        <p14:creationId xmlns:p14="http://schemas.microsoft.com/office/powerpoint/2010/main" val="349864805"/>
      </p:ext>
    </p:extLst>
  </p:cSld>
  <p:clrMapOvr>
    <a:masterClrMapping/>
  </p:clrMapOvr>
  <p:transition spd="slow" advClick="0" advTm="3000"/>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434C781-D34B-4D07-94D7-3DE2A3DF6BFD}"/>
              </a:ext>
            </a:extLst>
          </p:cNvPr>
          <p:cNvSpPr>
            <a:spLocks noGrp="1" noChangeArrowheads="1"/>
          </p:cNvSpPr>
          <p:nvPr>
            <p:ph type="dt" sz="half" idx="10"/>
          </p:nvPr>
        </p:nvSpPr>
        <p:spPr>
          <a:ln/>
        </p:spPr>
        <p:txBody>
          <a:bodyPr/>
          <a:lstStyle>
            <a:lvl1pPr>
              <a:defRPr/>
            </a:lvl1pPr>
          </a:lstStyle>
          <a:p>
            <a:pPr>
              <a:defRPr/>
            </a:pPr>
            <a:fld id="{9D633D3E-0064-466E-BE43-6A6D29906865}" type="datetime1">
              <a:rPr lang="zh-CN" altLang="en-US"/>
              <a:pPr>
                <a:defRPr/>
              </a:pPr>
              <a:t>2020/5/14</a:t>
            </a:fld>
            <a:endParaRPr lang="zh-CN" altLang="en-US" sz="1800">
              <a:solidFill>
                <a:srgbClr val="000000"/>
              </a:solidFill>
            </a:endParaRPr>
          </a:p>
        </p:txBody>
      </p:sp>
      <p:sp>
        <p:nvSpPr>
          <p:cNvPr id="3" name="页脚占位符 4">
            <a:extLst>
              <a:ext uri="{FF2B5EF4-FFF2-40B4-BE49-F238E27FC236}">
                <a16:creationId xmlns:a16="http://schemas.microsoft.com/office/drawing/2014/main" id="{B533BEFF-D7F3-46AF-B44F-CF8716C3C8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28DA02-9F82-4314-ADCA-CBCF6E5CDD51}"/>
              </a:ext>
            </a:extLst>
          </p:cNvPr>
          <p:cNvSpPr>
            <a:spLocks noGrp="1" noChangeArrowheads="1"/>
          </p:cNvSpPr>
          <p:nvPr>
            <p:ph type="sldNum" sz="quarter" idx="12"/>
          </p:nvPr>
        </p:nvSpPr>
        <p:spPr>
          <a:ln/>
        </p:spPr>
        <p:txBody>
          <a:bodyPr/>
          <a:lstStyle>
            <a:lvl1pPr>
              <a:defRPr/>
            </a:lvl1pPr>
          </a:lstStyle>
          <a:p>
            <a:pPr>
              <a:defRPr/>
            </a:pPr>
            <a:fld id="{3F481F4F-1B62-41BA-A19E-67A41C1B1FB3}" type="slidenum">
              <a:rPr lang="zh-CN" altLang="en-US"/>
              <a:pPr>
                <a:defRPr/>
              </a:pPr>
              <a:t>‹#›</a:t>
            </a:fld>
            <a:endParaRPr lang="zh-CN" altLang="en-US"/>
          </a:p>
        </p:txBody>
      </p:sp>
    </p:spTree>
    <p:extLst>
      <p:ext uri="{BB962C8B-B14F-4D97-AF65-F5344CB8AC3E}">
        <p14:creationId xmlns:p14="http://schemas.microsoft.com/office/powerpoint/2010/main" val="3376907055"/>
      </p:ext>
    </p:extLst>
  </p:cSld>
  <p:clrMapOvr>
    <a:masterClrMapping/>
  </p:clrMapOvr>
  <p:transition spd="slow" advClick="0" advTm="3000"/>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D439B378-4565-40A1-942F-67549293C74A}"/>
              </a:ext>
            </a:extLst>
          </p:cNvPr>
          <p:cNvSpPr>
            <a:spLocks noGrp="1" noChangeArrowheads="1"/>
          </p:cNvSpPr>
          <p:nvPr>
            <p:ph type="dt" sz="half" idx="10"/>
          </p:nvPr>
        </p:nvSpPr>
        <p:spPr>
          <a:ln/>
        </p:spPr>
        <p:txBody>
          <a:bodyPr/>
          <a:lstStyle>
            <a:lvl1pPr>
              <a:defRPr/>
            </a:lvl1pPr>
          </a:lstStyle>
          <a:p>
            <a:pPr>
              <a:defRPr/>
            </a:pPr>
            <a:fld id="{FACF6C71-D980-440B-A039-F7BFDC92324C}"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180DBFC0-90F3-4E89-BABD-C70913C1400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636A66A-7891-408C-8257-677EDDB92FA5}"/>
              </a:ext>
            </a:extLst>
          </p:cNvPr>
          <p:cNvSpPr>
            <a:spLocks noGrp="1" noChangeArrowheads="1"/>
          </p:cNvSpPr>
          <p:nvPr>
            <p:ph type="sldNum" sz="quarter" idx="12"/>
          </p:nvPr>
        </p:nvSpPr>
        <p:spPr>
          <a:ln/>
        </p:spPr>
        <p:txBody>
          <a:bodyPr/>
          <a:lstStyle>
            <a:lvl1pPr>
              <a:defRPr/>
            </a:lvl1pPr>
          </a:lstStyle>
          <a:p>
            <a:pPr>
              <a:defRPr/>
            </a:pPr>
            <a:fld id="{ED1FDA1D-BA2A-49EB-A262-67C739385C50}" type="slidenum">
              <a:rPr lang="zh-CN" altLang="en-US"/>
              <a:pPr>
                <a:defRPr/>
              </a:pPr>
              <a:t>‹#›</a:t>
            </a:fld>
            <a:endParaRPr lang="zh-CN" altLang="en-US"/>
          </a:p>
        </p:txBody>
      </p:sp>
    </p:spTree>
    <p:extLst>
      <p:ext uri="{BB962C8B-B14F-4D97-AF65-F5344CB8AC3E}">
        <p14:creationId xmlns:p14="http://schemas.microsoft.com/office/powerpoint/2010/main" val="2444051322"/>
      </p:ext>
    </p:extLst>
  </p:cSld>
  <p:clrMapOvr>
    <a:masterClrMapping/>
  </p:clrMapOvr>
  <p:transition spd="slow" advClick="0" advTm="300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FBF8300-D1BF-4996-8453-E5CC662DB237}"/>
              </a:ext>
            </a:extLst>
          </p:cNvPr>
          <p:cNvSpPr>
            <a:spLocks noGrp="1" noChangeArrowheads="1"/>
          </p:cNvSpPr>
          <p:nvPr>
            <p:ph type="dt" sz="half" idx="10"/>
          </p:nvPr>
        </p:nvSpPr>
        <p:spPr>
          <a:ln/>
        </p:spPr>
        <p:txBody>
          <a:bodyPr/>
          <a:lstStyle>
            <a:lvl1pPr>
              <a:defRPr/>
            </a:lvl1pPr>
          </a:lstStyle>
          <a:p>
            <a:pPr>
              <a:defRPr/>
            </a:pPr>
            <a:fld id="{A50B0F14-0787-42E1-9BAF-A5F614922725}"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27C2DE72-53E4-4E08-A395-D03592BCD5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4F53197-AA46-4A46-850E-3926378F68B1}"/>
              </a:ext>
            </a:extLst>
          </p:cNvPr>
          <p:cNvSpPr>
            <a:spLocks noGrp="1" noChangeArrowheads="1"/>
          </p:cNvSpPr>
          <p:nvPr>
            <p:ph type="sldNum" sz="quarter" idx="12"/>
          </p:nvPr>
        </p:nvSpPr>
        <p:spPr>
          <a:ln/>
        </p:spPr>
        <p:txBody>
          <a:bodyPr/>
          <a:lstStyle>
            <a:lvl1pPr>
              <a:defRPr/>
            </a:lvl1pPr>
          </a:lstStyle>
          <a:p>
            <a:pPr>
              <a:defRPr/>
            </a:pPr>
            <a:fld id="{14BABD48-D473-4C2F-B11C-53AA25EDD7A8}"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3046573039"/>
      </p:ext>
    </p:extLst>
  </p:cSld>
  <p:clrMapOvr>
    <a:masterClrMapping/>
  </p:clrMapOvr>
  <p:transition spd="slow" advClick="0" advTm="3000"/>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61D59767-94D9-4E99-9C13-FCA218E666B3}"/>
              </a:ext>
            </a:extLst>
          </p:cNvPr>
          <p:cNvSpPr>
            <a:spLocks noGrp="1" noChangeArrowheads="1"/>
          </p:cNvSpPr>
          <p:nvPr>
            <p:ph type="dt" sz="half" idx="10"/>
          </p:nvPr>
        </p:nvSpPr>
        <p:spPr>
          <a:ln/>
        </p:spPr>
        <p:txBody>
          <a:bodyPr/>
          <a:lstStyle>
            <a:lvl1pPr>
              <a:defRPr/>
            </a:lvl1pPr>
          </a:lstStyle>
          <a:p>
            <a:pPr>
              <a:defRPr/>
            </a:pPr>
            <a:fld id="{D4B13314-FEBE-41CD-9B6E-BAB2B39D6CB0}"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2A23F1FF-F4C4-47A2-B90B-3514E146B7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6483258-9CA2-4E60-BFB3-CF04DAC83B55}"/>
              </a:ext>
            </a:extLst>
          </p:cNvPr>
          <p:cNvSpPr>
            <a:spLocks noGrp="1" noChangeArrowheads="1"/>
          </p:cNvSpPr>
          <p:nvPr>
            <p:ph type="sldNum" sz="quarter" idx="12"/>
          </p:nvPr>
        </p:nvSpPr>
        <p:spPr>
          <a:ln/>
        </p:spPr>
        <p:txBody>
          <a:bodyPr/>
          <a:lstStyle>
            <a:lvl1pPr>
              <a:defRPr/>
            </a:lvl1pPr>
          </a:lstStyle>
          <a:p>
            <a:pPr>
              <a:defRPr/>
            </a:pPr>
            <a:fld id="{CA2C1786-44AF-4C2A-9D2D-ABD759DEB910}" type="slidenum">
              <a:rPr lang="zh-CN" altLang="en-US"/>
              <a:pPr>
                <a:defRPr/>
              </a:pPr>
              <a:t>‹#›</a:t>
            </a:fld>
            <a:endParaRPr lang="zh-CN" altLang="en-US"/>
          </a:p>
        </p:txBody>
      </p:sp>
    </p:spTree>
    <p:extLst>
      <p:ext uri="{BB962C8B-B14F-4D97-AF65-F5344CB8AC3E}">
        <p14:creationId xmlns:p14="http://schemas.microsoft.com/office/powerpoint/2010/main" val="1951042802"/>
      </p:ext>
    </p:extLst>
  </p:cSld>
  <p:clrMapOvr>
    <a:masterClrMapping/>
  </p:clrMapOvr>
  <p:transition spd="slow" advClick="0" advTm="300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EF7C52FB-1B55-4DE7-A1B9-79EBEFEE66F9}"/>
              </a:ext>
            </a:extLst>
          </p:cNvPr>
          <p:cNvSpPr>
            <a:spLocks noGrp="1" noChangeArrowheads="1"/>
          </p:cNvSpPr>
          <p:nvPr>
            <p:ph type="dt" sz="half" idx="10"/>
          </p:nvPr>
        </p:nvSpPr>
        <p:spPr>
          <a:ln/>
        </p:spPr>
        <p:txBody>
          <a:bodyPr/>
          <a:lstStyle>
            <a:lvl1pPr>
              <a:defRPr/>
            </a:lvl1pPr>
          </a:lstStyle>
          <a:p>
            <a:pPr>
              <a:defRPr/>
            </a:pPr>
            <a:fld id="{D25AF12B-0A08-4C6F-B123-3F2FC06CDCEA}"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45FAEF56-F6D1-46BC-AE41-28E877F7CB8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5BCEF97-47D1-4B5D-80E8-5AE0E69E514D}"/>
              </a:ext>
            </a:extLst>
          </p:cNvPr>
          <p:cNvSpPr>
            <a:spLocks noGrp="1" noChangeArrowheads="1"/>
          </p:cNvSpPr>
          <p:nvPr>
            <p:ph type="sldNum" sz="quarter" idx="12"/>
          </p:nvPr>
        </p:nvSpPr>
        <p:spPr>
          <a:ln/>
        </p:spPr>
        <p:txBody>
          <a:bodyPr/>
          <a:lstStyle>
            <a:lvl1pPr>
              <a:defRPr/>
            </a:lvl1pPr>
          </a:lstStyle>
          <a:p>
            <a:pPr>
              <a:defRPr/>
            </a:pPr>
            <a:fld id="{8A842457-0DC2-4232-98D9-CFB75FE65A86}" type="slidenum">
              <a:rPr lang="zh-CN" altLang="en-US"/>
              <a:pPr>
                <a:defRPr/>
              </a:pPr>
              <a:t>‹#›</a:t>
            </a:fld>
            <a:endParaRPr lang="zh-CN" altLang="en-US"/>
          </a:p>
        </p:txBody>
      </p:sp>
    </p:spTree>
    <p:extLst>
      <p:ext uri="{BB962C8B-B14F-4D97-AF65-F5344CB8AC3E}">
        <p14:creationId xmlns:p14="http://schemas.microsoft.com/office/powerpoint/2010/main" val="1785046727"/>
      </p:ext>
    </p:extLst>
  </p:cSld>
  <p:clrMapOvr>
    <a:masterClrMapping/>
  </p:clrMapOvr>
  <p:transition spd="slow" advClick="0" advTm="3000"/>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B2ABDFEE-C150-472C-B37D-2BCA566CB6A3}"/>
              </a:ext>
            </a:extLst>
          </p:cNvPr>
          <p:cNvSpPr>
            <a:spLocks noGrp="1" noChangeArrowheads="1"/>
          </p:cNvSpPr>
          <p:nvPr>
            <p:ph type="dt" sz="half" idx="10"/>
          </p:nvPr>
        </p:nvSpPr>
        <p:spPr>
          <a:ln/>
        </p:spPr>
        <p:txBody>
          <a:bodyPr/>
          <a:lstStyle>
            <a:lvl1pPr>
              <a:defRPr/>
            </a:lvl1pPr>
          </a:lstStyle>
          <a:p>
            <a:pPr>
              <a:defRPr/>
            </a:pPr>
            <a:fld id="{8CDC83D2-E26C-40FF-B7EA-B6D0B7BB3330}"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2DBDDD6E-0063-4700-BBDE-A4AB00A993C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A9183E0-416B-466A-A8D5-08EA89585A19}"/>
              </a:ext>
            </a:extLst>
          </p:cNvPr>
          <p:cNvSpPr>
            <a:spLocks noGrp="1" noChangeArrowheads="1"/>
          </p:cNvSpPr>
          <p:nvPr>
            <p:ph type="sldNum" sz="quarter" idx="12"/>
          </p:nvPr>
        </p:nvSpPr>
        <p:spPr>
          <a:ln/>
        </p:spPr>
        <p:txBody>
          <a:bodyPr/>
          <a:lstStyle>
            <a:lvl1pPr>
              <a:defRPr/>
            </a:lvl1pPr>
          </a:lstStyle>
          <a:p>
            <a:pPr>
              <a:defRPr/>
            </a:pPr>
            <a:fld id="{10E9AE09-72A7-4D2E-A621-D0476DEE2933}" type="slidenum">
              <a:rPr lang="zh-CN" altLang="en-US"/>
              <a:pPr>
                <a:defRPr/>
              </a:pPr>
              <a:t>‹#›</a:t>
            </a:fld>
            <a:endParaRPr lang="zh-CN" altLang="en-US"/>
          </a:p>
        </p:txBody>
      </p:sp>
    </p:spTree>
    <p:extLst>
      <p:ext uri="{BB962C8B-B14F-4D97-AF65-F5344CB8AC3E}">
        <p14:creationId xmlns:p14="http://schemas.microsoft.com/office/powerpoint/2010/main" val="2326666891"/>
      </p:ext>
    </p:extLst>
  </p:cSld>
  <p:clrMapOvr>
    <a:masterClrMapping/>
  </p:clrMapOvr>
  <p:transition spd="slow" advClick="0" advTm="3000"/>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79999D5F-0480-49B5-808A-A2F83D5BA7ED}"/>
              </a:ext>
            </a:extLst>
          </p:cNvPr>
          <p:cNvSpPr>
            <a:spLocks noGrp="1" noChangeArrowheads="1"/>
          </p:cNvSpPr>
          <p:nvPr>
            <p:ph type="dt" sz="half" idx="10"/>
          </p:nvPr>
        </p:nvSpPr>
        <p:spPr>
          <a:ln/>
        </p:spPr>
        <p:txBody>
          <a:bodyPr/>
          <a:lstStyle>
            <a:lvl1pPr>
              <a:defRPr/>
            </a:lvl1pPr>
          </a:lstStyle>
          <a:p>
            <a:pPr>
              <a:defRPr/>
            </a:pPr>
            <a:fld id="{A84621E4-0665-4419-B312-9C3BFDBD1EEC}"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D6A5F717-C676-4D89-B2D4-0CDCFF516BB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EE02FAC-E1B6-4F6A-AF13-39F57708B42C}"/>
              </a:ext>
            </a:extLst>
          </p:cNvPr>
          <p:cNvSpPr>
            <a:spLocks noGrp="1" noChangeArrowheads="1"/>
          </p:cNvSpPr>
          <p:nvPr>
            <p:ph type="sldNum" sz="quarter" idx="12"/>
          </p:nvPr>
        </p:nvSpPr>
        <p:spPr>
          <a:ln/>
        </p:spPr>
        <p:txBody>
          <a:bodyPr/>
          <a:lstStyle>
            <a:lvl1pPr>
              <a:defRPr/>
            </a:lvl1pPr>
          </a:lstStyle>
          <a:p>
            <a:pPr>
              <a:defRPr/>
            </a:pPr>
            <a:fld id="{4E76AC18-24AF-4BAC-B431-0ABC13FBFA6F}" type="slidenum">
              <a:rPr lang="zh-CN" altLang="en-US"/>
              <a:pPr>
                <a:defRPr/>
              </a:pPr>
              <a:t>‹#›</a:t>
            </a:fld>
            <a:endParaRPr lang="zh-CN" altLang="en-US"/>
          </a:p>
        </p:txBody>
      </p:sp>
    </p:spTree>
    <p:extLst>
      <p:ext uri="{BB962C8B-B14F-4D97-AF65-F5344CB8AC3E}">
        <p14:creationId xmlns:p14="http://schemas.microsoft.com/office/powerpoint/2010/main" val="2268388092"/>
      </p:ext>
    </p:extLst>
  </p:cSld>
  <p:clrMapOvr>
    <a:masterClrMapping/>
  </p:clrMapOvr>
  <p:transition spd="slow" advClick="0" advTm="3000"/>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88759B4-6F06-45D5-A868-B14467A7EB1E}"/>
              </a:ext>
            </a:extLst>
          </p:cNvPr>
          <p:cNvSpPr>
            <a:spLocks noGrp="1" noChangeArrowheads="1"/>
          </p:cNvSpPr>
          <p:nvPr>
            <p:ph type="dt" sz="half" idx="10"/>
          </p:nvPr>
        </p:nvSpPr>
        <p:spPr>
          <a:ln/>
        </p:spPr>
        <p:txBody>
          <a:bodyPr/>
          <a:lstStyle>
            <a:lvl1pPr>
              <a:defRPr/>
            </a:lvl1pPr>
          </a:lstStyle>
          <a:p>
            <a:pPr>
              <a:defRPr/>
            </a:pPr>
            <a:fld id="{755D87A2-F55B-47A9-A3C4-588CDEEF36E5}"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1A6C4EA0-DDCD-4DD9-BCD0-C0924395FB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28A3FFA-ABD4-49F1-BABC-E0EE44080DBB}"/>
              </a:ext>
            </a:extLst>
          </p:cNvPr>
          <p:cNvSpPr>
            <a:spLocks noGrp="1" noChangeArrowheads="1"/>
          </p:cNvSpPr>
          <p:nvPr>
            <p:ph type="sldNum" sz="quarter" idx="12"/>
          </p:nvPr>
        </p:nvSpPr>
        <p:spPr>
          <a:ln/>
        </p:spPr>
        <p:txBody>
          <a:bodyPr/>
          <a:lstStyle>
            <a:lvl1pPr>
              <a:defRPr/>
            </a:lvl1pPr>
          </a:lstStyle>
          <a:p>
            <a:pPr>
              <a:defRPr/>
            </a:pPr>
            <a:fld id="{BC1FD8C9-CF52-4E18-B4DA-EB5138EDFB67}" type="slidenum">
              <a:rPr lang="zh-CN" altLang="en-US"/>
              <a:pPr>
                <a:defRPr/>
              </a:pPr>
              <a:t>‹#›</a:t>
            </a:fld>
            <a:endParaRPr lang="zh-CN" altLang="en-US"/>
          </a:p>
        </p:txBody>
      </p:sp>
    </p:spTree>
    <p:extLst>
      <p:ext uri="{BB962C8B-B14F-4D97-AF65-F5344CB8AC3E}">
        <p14:creationId xmlns:p14="http://schemas.microsoft.com/office/powerpoint/2010/main" val="2399327898"/>
      </p:ext>
    </p:extLst>
  </p:cSld>
  <p:clrMapOvr>
    <a:masterClrMapping/>
  </p:clrMapOvr>
  <p:transition spd="slow" advClick="0" advTm="3000"/>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7B42103D-DC23-4F5E-B0DC-C6BCAB8192D1}"/>
              </a:ext>
            </a:extLst>
          </p:cNvPr>
          <p:cNvSpPr>
            <a:spLocks noGrp="1" noChangeArrowheads="1"/>
          </p:cNvSpPr>
          <p:nvPr>
            <p:ph type="dt" sz="half" idx="10"/>
          </p:nvPr>
        </p:nvSpPr>
        <p:spPr>
          <a:ln/>
        </p:spPr>
        <p:txBody>
          <a:bodyPr/>
          <a:lstStyle>
            <a:lvl1pPr>
              <a:defRPr/>
            </a:lvl1pPr>
          </a:lstStyle>
          <a:p>
            <a:pPr>
              <a:defRPr/>
            </a:pPr>
            <a:fld id="{EB933E97-6E6A-4CC3-ADE3-9A0E82212713}"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332ED660-609E-4F29-8053-0FAF193AEA0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C970E03-F457-4062-BE80-8B77D4F315B5}"/>
              </a:ext>
            </a:extLst>
          </p:cNvPr>
          <p:cNvSpPr>
            <a:spLocks noGrp="1" noChangeArrowheads="1"/>
          </p:cNvSpPr>
          <p:nvPr>
            <p:ph type="sldNum" sz="quarter" idx="12"/>
          </p:nvPr>
        </p:nvSpPr>
        <p:spPr>
          <a:ln/>
        </p:spPr>
        <p:txBody>
          <a:bodyPr/>
          <a:lstStyle>
            <a:lvl1pPr>
              <a:defRPr/>
            </a:lvl1pPr>
          </a:lstStyle>
          <a:p>
            <a:pPr>
              <a:defRPr/>
            </a:pPr>
            <a:fld id="{3411A42D-B747-43A3-9602-CB0CA555F83D}" type="slidenum">
              <a:rPr lang="zh-CN" altLang="en-US"/>
              <a:pPr>
                <a:defRPr/>
              </a:pPr>
              <a:t>‹#›</a:t>
            </a:fld>
            <a:endParaRPr lang="zh-CN" altLang="en-US"/>
          </a:p>
        </p:txBody>
      </p:sp>
    </p:spTree>
    <p:extLst>
      <p:ext uri="{BB962C8B-B14F-4D97-AF65-F5344CB8AC3E}">
        <p14:creationId xmlns:p14="http://schemas.microsoft.com/office/powerpoint/2010/main" val="2627159515"/>
      </p:ext>
    </p:extLst>
  </p:cSld>
  <p:clrMapOvr>
    <a:masterClrMapping/>
  </p:clrMapOvr>
  <p:transition spd="slow" advClick="0" advTm="3000"/>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D751EEEA-B887-4723-A6C8-C62EDEFFA5A7}"/>
              </a:ext>
            </a:extLst>
          </p:cNvPr>
          <p:cNvSpPr>
            <a:spLocks noGrp="1" noChangeArrowheads="1"/>
          </p:cNvSpPr>
          <p:nvPr>
            <p:ph type="dt" sz="half" idx="10"/>
          </p:nvPr>
        </p:nvSpPr>
        <p:spPr>
          <a:ln/>
        </p:spPr>
        <p:txBody>
          <a:bodyPr/>
          <a:lstStyle>
            <a:lvl1pPr>
              <a:defRPr/>
            </a:lvl1pPr>
          </a:lstStyle>
          <a:p>
            <a:pPr>
              <a:defRPr/>
            </a:pPr>
            <a:fld id="{F0D9F187-E3C5-40AD-ADEC-E84297BAD732}"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B829A5E6-580C-4C10-89B5-1177EFA173C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AD9884F-7246-4A35-A92A-E9E3A8AFE4AC}"/>
              </a:ext>
            </a:extLst>
          </p:cNvPr>
          <p:cNvSpPr>
            <a:spLocks noGrp="1" noChangeArrowheads="1"/>
          </p:cNvSpPr>
          <p:nvPr>
            <p:ph type="sldNum" sz="quarter" idx="12"/>
          </p:nvPr>
        </p:nvSpPr>
        <p:spPr>
          <a:ln/>
        </p:spPr>
        <p:txBody>
          <a:bodyPr/>
          <a:lstStyle>
            <a:lvl1pPr>
              <a:defRPr/>
            </a:lvl1pPr>
          </a:lstStyle>
          <a:p>
            <a:pPr>
              <a:defRPr/>
            </a:pPr>
            <a:fld id="{A5B9B488-6106-479E-AEFE-67C14D9C610B}" type="slidenum">
              <a:rPr lang="zh-CN" altLang="en-US"/>
              <a:pPr>
                <a:defRPr/>
              </a:pPr>
              <a:t>‹#›</a:t>
            </a:fld>
            <a:endParaRPr lang="zh-CN" altLang="en-US"/>
          </a:p>
        </p:txBody>
      </p:sp>
    </p:spTree>
    <p:extLst>
      <p:ext uri="{BB962C8B-B14F-4D97-AF65-F5344CB8AC3E}">
        <p14:creationId xmlns:p14="http://schemas.microsoft.com/office/powerpoint/2010/main" val="300376325"/>
      </p:ext>
    </p:extLst>
  </p:cSld>
  <p:clrMapOvr>
    <a:masterClrMapping/>
  </p:clrMapOvr>
  <p:transition spd="slow" advClick="0" advTm="3000"/>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C3D07750-DB07-4FA9-86A5-43D093167836}"/>
              </a:ext>
            </a:extLst>
          </p:cNvPr>
          <p:cNvSpPr>
            <a:spLocks noGrp="1" noChangeArrowheads="1"/>
          </p:cNvSpPr>
          <p:nvPr>
            <p:ph type="dt" sz="half" idx="10"/>
          </p:nvPr>
        </p:nvSpPr>
        <p:spPr>
          <a:ln/>
        </p:spPr>
        <p:txBody>
          <a:bodyPr/>
          <a:lstStyle>
            <a:lvl1pPr>
              <a:defRPr/>
            </a:lvl1pPr>
          </a:lstStyle>
          <a:p>
            <a:pPr>
              <a:defRPr/>
            </a:pPr>
            <a:fld id="{D04A76A8-1CCE-41BA-960C-C1E00FFE389F}" type="datetime1">
              <a:rPr lang="zh-CN" altLang="en-US"/>
              <a:pPr>
                <a:defRPr/>
              </a:pPr>
              <a:t>2020/5/14</a:t>
            </a:fld>
            <a:endParaRPr lang="zh-CN" altLang="en-US" sz="1800">
              <a:solidFill>
                <a:srgbClr val="000000"/>
              </a:solidFill>
            </a:endParaRPr>
          </a:p>
        </p:txBody>
      </p:sp>
      <p:sp>
        <p:nvSpPr>
          <p:cNvPr id="8" name="页脚占位符 4">
            <a:extLst>
              <a:ext uri="{FF2B5EF4-FFF2-40B4-BE49-F238E27FC236}">
                <a16:creationId xmlns:a16="http://schemas.microsoft.com/office/drawing/2014/main" id="{C572F211-6343-4D29-9AC7-3D92539A1D6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21D1C5A4-FC29-4AC8-9130-EACE9629FD95}"/>
              </a:ext>
            </a:extLst>
          </p:cNvPr>
          <p:cNvSpPr>
            <a:spLocks noGrp="1" noChangeArrowheads="1"/>
          </p:cNvSpPr>
          <p:nvPr>
            <p:ph type="sldNum" sz="quarter" idx="12"/>
          </p:nvPr>
        </p:nvSpPr>
        <p:spPr>
          <a:ln/>
        </p:spPr>
        <p:txBody>
          <a:bodyPr/>
          <a:lstStyle>
            <a:lvl1pPr>
              <a:defRPr/>
            </a:lvl1pPr>
          </a:lstStyle>
          <a:p>
            <a:pPr>
              <a:defRPr/>
            </a:pPr>
            <a:fld id="{E42E3A89-F68E-43CF-8227-D8C265BE7A88}" type="slidenum">
              <a:rPr lang="zh-CN" altLang="en-US"/>
              <a:pPr>
                <a:defRPr/>
              </a:pPr>
              <a:t>‹#›</a:t>
            </a:fld>
            <a:endParaRPr lang="zh-CN" altLang="en-US"/>
          </a:p>
        </p:txBody>
      </p:sp>
    </p:spTree>
    <p:extLst>
      <p:ext uri="{BB962C8B-B14F-4D97-AF65-F5344CB8AC3E}">
        <p14:creationId xmlns:p14="http://schemas.microsoft.com/office/powerpoint/2010/main" val="426354888"/>
      </p:ext>
    </p:extLst>
  </p:cSld>
  <p:clrMapOvr>
    <a:masterClrMapping/>
  </p:clrMapOvr>
  <p:transition spd="slow" advClick="0" advTm="300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1D5EFD99-BD55-4A89-A881-F7C96A06C118}"/>
              </a:ext>
            </a:extLst>
          </p:cNvPr>
          <p:cNvSpPr>
            <a:spLocks noGrp="1" noChangeArrowheads="1"/>
          </p:cNvSpPr>
          <p:nvPr>
            <p:ph type="dt" sz="half" idx="10"/>
          </p:nvPr>
        </p:nvSpPr>
        <p:spPr>
          <a:ln/>
        </p:spPr>
        <p:txBody>
          <a:bodyPr/>
          <a:lstStyle>
            <a:lvl1pPr>
              <a:defRPr/>
            </a:lvl1pPr>
          </a:lstStyle>
          <a:p>
            <a:pPr>
              <a:defRPr/>
            </a:pPr>
            <a:fld id="{292EE8C0-6B0E-4239-9C33-EB4E988E9D05}" type="datetime1">
              <a:rPr lang="zh-CN" altLang="en-US"/>
              <a:pPr>
                <a:defRPr/>
              </a:pPr>
              <a:t>2020/5/14</a:t>
            </a:fld>
            <a:endParaRPr lang="zh-CN" altLang="en-US" sz="1800">
              <a:solidFill>
                <a:srgbClr val="000000"/>
              </a:solidFill>
            </a:endParaRPr>
          </a:p>
        </p:txBody>
      </p:sp>
      <p:sp>
        <p:nvSpPr>
          <p:cNvPr id="4" name="页脚占位符 4">
            <a:extLst>
              <a:ext uri="{FF2B5EF4-FFF2-40B4-BE49-F238E27FC236}">
                <a16:creationId xmlns:a16="http://schemas.microsoft.com/office/drawing/2014/main" id="{9F2EBADA-68EB-45A1-A2E1-4F02ADCF531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426A9D10-C1F8-4FE3-8148-A806D5D120B7}"/>
              </a:ext>
            </a:extLst>
          </p:cNvPr>
          <p:cNvSpPr>
            <a:spLocks noGrp="1" noChangeArrowheads="1"/>
          </p:cNvSpPr>
          <p:nvPr>
            <p:ph type="sldNum" sz="quarter" idx="12"/>
          </p:nvPr>
        </p:nvSpPr>
        <p:spPr>
          <a:ln/>
        </p:spPr>
        <p:txBody>
          <a:bodyPr/>
          <a:lstStyle>
            <a:lvl1pPr>
              <a:defRPr/>
            </a:lvl1pPr>
          </a:lstStyle>
          <a:p>
            <a:pPr>
              <a:defRPr/>
            </a:pPr>
            <a:fld id="{50DFB541-A30D-4499-8262-66E9274450D2}" type="slidenum">
              <a:rPr lang="zh-CN" altLang="en-US"/>
              <a:pPr>
                <a:defRPr/>
              </a:pPr>
              <a:t>‹#›</a:t>
            </a:fld>
            <a:endParaRPr lang="zh-CN" altLang="en-US"/>
          </a:p>
        </p:txBody>
      </p:sp>
    </p:spTree>
    <p:extLst>
      <p:ext uri="{BB962C8B-B14F-4D97-AF65-F5344CB8AC3E}">
        <p14:creationId xmlns:p14="http://schemas.microsoft.com/office/powerpoint/2010/main" val="2919528823"/>
      </p:ext>
    </p:extLst>
  </p:cSld>
  <p:clrMapOvr>
    <a:masterClrMapping/>
  </p:clrMapOvr>
  <p:transition spd="slow" advClick="0" advTm="3000"/>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5861AC2-8A2B-4666-8B02-D89CD762ACF1}"/>
              </a:ext>
            </a:extLst>
          </p:cNvPr>
          <p:cNvSpPr>
            <a:spLocks noGrp="1" noChangeArrowheads="1"/>
          </p:cNvSpPr>
          <p:nvPr>
            <p:ph type="dt" sz="half" idx="10"/>
          </p:nvPr>
        </p:nvSpPr>
        <p:spPr>
          <a:ln/>
        </p:spPr>
        <p:txBody>
          <a:bodyPr/>
          <a:lstStyle>
            <a:lvl1pPr>
              <a:defRPr/>
            </a:lvl1pPr>
          </a:lstStyle>
          <a:p>
            <a:pPr>
              <a:defRPr/>
            </a:pPr>
            <a:fld id="{7FBD1157-1383-4691-BD7B-DF6BAC9142D4}" type="datetime1">
              <a:rPr lang="zh-CN" altLang="en-US"/>
              <a:pPr>
                <a:defRPr/>
              </a:pPr>
              <a:t>2020/5/14</a:t>
            </a:fld>
            <a:endParaRPr lang="zh-CN" altLang="en-US" sz="1800">
              <a:solidFill>
                <a:srgbClr val="000000"/>
              </a:solidFill>
            </a:endParaRPr>
          </a:p>
        </p:txBody>
      </p:sp>
      <p:sp>
        <p:nvSpPr>
          <p:cNvPr id="3" name="页脚占位符 4">
            <a:extLst>
              <a:ext uri="{FF2B5EF4-FFF2-40B4-BE49-F238E27FC236}">
                <a16:creationId xmlns:a16="http://schemas.microsoft.com/office/drawing/2014/main" id="{EE0BC5E3-D7DC-47E8-A2D5-A49E4BC0348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C557C05-143B-4E57-BB8B-8372D0674387}"/>
              </a:ext>
            </a:extLst>
          </p:cNvPr>
          <p:cNvSpPr>
            <a:spLocks noGrp="1" noChangeArrowheads="1"/>
          </p:cNvSpPr>
          <p:nvPr>
            <p:ph type="sldNum" sz="quarter" idx="12"/>
          </p:nvPr>
        </p:nvSpPr>
        <p:spPr>
          <a:ln/>
        </p:spPr>
        <p:txBody>
          <a:bodyPr/>
          <a:lstStyle>
            <a:lvl1pPr>
              <a:defRPr/>
            </a:lvl1pPr>
          </a:lstStyle>
          <a:p>
            <a:pPr>
              <a:defRPr/>
            </a:pPr>
            <a:fld id="{925AA152-8B03-401E-846C-A009716FAED4}" type="slidenum">
              <a:rPr lang="zh-CN" altLang="en-US"/>
              <a:pPr>
                <a:defRPr/>
              </a:pPr>
              <a:t>‹#›</a:t>
            </a:fld>
            <a:endParaRPr lang="zh-CN" altLang="en-US"/>
          </a:p>
        </p:txBody>
      </p:sp>
    </p:spTree>
    <p:extLst>
      <p:ext uri="{BB962C8B-B14F-4D97-AF65-F5344CB8AC3E}">
        <p14:creationId xmlns:p14="http://schemas.microsoft.com/office/powerpoint/2010/main" val="37626740"/>
      </p:ext>
    </p:extLst>
  </p:cSld>
  <p:clrMapOvr>
    <a:masterClrMapping/>
  </p:clrMapOvr>
  <p:transition spd="slow" advClick="0" advTm="300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25F23266-85AD-4EFF-A32A-EE70B70016A2}"/>
              </a:ext>
            </a:extLst>
          </p:cNvPr>
          <p:cNvSpPr>
            <a:spLocks noGrp="1" noChangeArrowheads="1"/>
          </p:cNvSpPr>
          <p:nvPr>
            <p:ph type="dt" sz="half" idx="10"/>
          </p:nvPr>
        </p:nvSpPr>
        <p:spPr>
          <a:ln/>
        </p:spPr>
        <p:txBody>
          <a:bodyPr/>
          <a:lstStyle>
            <a:lvl1pPr>
              <a:defRPr/>
            </a:lvl1pPr>
          </a:lstStyle>
          <a:p>
            <a:pPr>
              <a:defRPr/>
            </a:pPr>
            <a:fld id="{EF39B56B-0612-43F7-AA5A-27AFC5BC810A}"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C5D3D22D-ACA1-406A-9032-80D9F83483B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05BAC84-39E2-4720-8CE9-1599A7593BD3}"/>
              </a:ext>
            </a:extLst>
          </p:cNvPr>
          <p:cNvSpPr>
            <a:spLocks noGrp="1" noChangeArrowheads="1"/>
          </p:cNvSpPr>
          <p:nvPr>
            <p:ph type="sldNum" sz="quarter" idx="12"/>
          </p:nvPr>
        </p:nvSpPr>
        <p:spPr>
          <a:ln/>
        </p:spPr>
        <p:txBody>
          <a:bodyPr/>
          <a:lstStyle>
            <a:lvl1pPr>
              <a:defRPr/>
            </a:lvl1pPr>
          </a:lstStyle>
          <a:p>
            <a:pPr>
              <a:defRPr/>
            </a:pPr>
            <a:fld id="{D1BC0931-A287-4065-AFC4-E2DC04E98FAB}"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1607058911"/>
      </p:ext>
    </p:extLst>
  </p:cSld>
  <p:clrMapOvr>
    <a:masterClrMapping/>
  </p:clrMapOvr>
  <p:transition spd="slow" advClick="0" advTm="3000"/>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5FB2D5A7-785B-4812-9587-A76C6E9E699F}"/>
              </a:ext>
            </a:extLst>
          </p:cNvPr>
          <p:cNvSpPr>
            <a:spLocks noGrp="1" noChangeArrowheads="1"/>
          </p:cNvSpPr>
          <p:nvPr>
            <p:ph type="dt" sz="half" idx="10"/>
          </p:nvPr>
        </p:nvSpPr>
        <p:spPr>
          <a:ln/>
        </p:spPr>
        <p:txBody>
          <a:bodyPr/>
          <a:lstStyle>
            <a:lvl1pPr>
              <a:defRPr/>
            </a:lvl1pPr>
          </a:lstStyle>
          <a:p>
            <a:pPr>
              <a:defRPr/>
            </a:pPr>
            <a:fld id="{21046D4F-B7ED-4C0E-A384-0A015B9482A5}"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B68E3D52-39A7-4C3D-B72F-0AD60F10F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27C4A9B-60AC-4F38-80D1-C27AD9DA529F}"/>
              </a:ext>
            </a:extLst>
          </p:cNvPr>
          <p:cNvSpPr>
            <a:spLocks noGrp="1" noChangeArrowheads="1"/>
          </p:cNvSpPr>
          <p:nvPr>
            <p:ph type="sldNum" sz="quarter" idx="12"/>
          </p:nvPr>
        </p:nvSpPr>
        <p:spPr>
          <a:ln/>
        </p:spPr>
        <p:txBody>
          <a:bodyPr/>
          <a:lstStyle>
            <a:lvl1pPr>
              <a:defRPr/>
            </a:lvl1pPr>
          </a:lstStyle>
          <a:p>
            <a:pPr>
              <a:defRPr/>
            </a:pPr>
            <a:fld id="{9098549C-56D3-461D-855A-389A1B5C3C4D}" type="slidenum">
              <a:rPr lang="zh-CN" altLang="en-US"/>
              <a:pPr>
                <a:defRPr/>
              </a:pPr>
              <a:t>‹#›</a:t>
            </a:fld>
            <a:endParaRPr lang="zh-CN" altLang="en-US"/>
          </a:p>
        </p:txBody>
      </p:sp>
    </p:spTree>
    <p:extLst>
      <p:ext uri="{BB962C8B-B14F-4D97-AF65-F5344CB8AC3E}">
        <p14:creationId xmlns:p14="http://schemas.microsoft.com/office/powerpoint/2010/main" val="775172031"/>
      </p:ext>
    </p:extLst>
  </p:cSld>
  <p:clrMapOvr>
    <a:masterClrMapping/>
  </p:clrMapOvr>
  <p:transition spd="slow" advClick="0" advTm="3000"/>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21519F1E-71D0-4066-8305-E0E20DD271D4}"/>
              </a:ext>
            </a:extLst>
          </p:cNvPr>
          <p:cNvSpPr>
            <a:spLocks noGrp="1" noChangeArrowheads="1"/>
          </p:cNvSpPr>
          <p:nvPr>
            <p:ph type="dt" sz="half" idx="10"/>
          </p:nvPr>
        </p:nvSpPr>
        <p:spPr>
          <a:ln/>
        </p:spPr>
        <p:txBody>
          <a:bodyPr/>
          <a:lstStyle>
            <a:lvl1pPr>
              <a:defRPr/>
            </a:lvl1pPr>
          </a:lstStyle>
          <a:p>
            <a:pPr>
              <a:defRPr/>
            </a:pPr>
            <a:fld id="{8E00E82D-C598-4849-90F5-4B6CB3F6BCBE}"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0C66EF56-0492-4576-930B-F11C72AFD46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8715675-8315-433A-9324-E5A5770E3689}"/>
              </a:ext>
            </a:extLst>
          </p:cNvPr>
          <p:cNvSpPr>
            <a:spLocks noGrp="1" noChangeArrowheads="1"/>
          </p:cNvSpPr>
          <p:nvPr>
            <p:ph type="sldNum" sz="quarter" idx="12"/>
          </p:nvPr>
        </p:nvSpPr>
        <p:spPr>
          <a:ln/>
        </p:spPr>
        <p:txBody>
          <a:bodyPr/>
          <a:lstStyle>
            <a:lvl1pPr>
              <a:defRPr/>
            </a:lvl1pPr>
          </a:lstStyle>
          <a:p>
            <a:pPr>
              <a:defRPr/>
            </a:pPr>
            <a:fld id="{740DC2C2-12DE-40F5-AED6-FFB17EB652FD}" type="slidenum">
              <a:rPr lang="zh-CN" altLang="en-US"/>
              <a:pPr>
                <a:defRPr/>
              </a:pPr>
              <a:t>‹#›</a:t>
            </a:fld>
            <a:endParaRPr lang="zh-CN" altLang="en-US"/>
          </a:p>
        </p:txBody>
      </p:sp>
    </p:spTree>
    <p:extLst>
      <p:ext uri="{BB962C8B-B14F-4D97-AF65-F5344CB8AC3E}">
        <p14:creationId xmlns:p14="http://schemas.microsoft.com/office/powerpoint/2010/main" val="3651661153"/>
      </p:ext>
    </p:extLst>
  </p:cSld>
  <p:clrMapOvr>
    <a:masterClrMapping/>
  </p:clrMapOvr>
  <p:transition spd="slow" advClick="0" advTm="3000"/>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BE0A7EB1-C8A4-4491-A620-DC319A44399F}"/>
              </a:ext>
            </a:extLst>
          </p:cNvPr>
          <p:cNvSpPr>
            <a:spLocks noGrp="1" noChangeArrowheads="1"/>
          </p:cNvSpPr>
          <p:nvPr>
            <p:ph type="dt" sz="half" idx="10"/>
          </p:nvPr>
        </p:nvSpPr>
        <p:spPr>
          <a:ln/>
        </p:spPr>
        <p:txBody>
          <a:bodyPr/>
          <a:lstStyle>
            <a:lvl1pPr>
              <a:defRPr/>
            </a:lvl1pPr>
          </a:lstStyle>
          <a:p>
            <a:pPr>
              <a:defRPr/>
            </a:pPr>
            <a:fld id="{FFA72988-5AC9-4587-B26D-A16FE4417645}"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B8F66237-F2CC-4B97-BAFC-4BAFED6B29A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58C68D8-48FB-4EDD-A1B3-38CF84BBB221}"/>
              </a:ext>
            </a:extLst>
          </p:cNvPr>
          <p:cNvSpPr>
            <a:spLocks noGrp="1" noChangeArrowheads="1"/>
          </p:cNvSpPr>
          <p:nvPr>
            <p:ph type="sldNum" sz="quarter" idx="12"/>
          </p:nvPr>
        </p:nvSpPr>
        <p:spPr>
          <a:ln/>
        </p:spPr>
        <p:txBody>
          <a:bodyPr/>
          <a:lstStyle>
            <a:lvl1pPr>
              <a:defRPr/>
            </a:lvl1pPr>
          </a:lstStyle>
          <a:p>
            <a:pPr>
              <a:defRPr/>
            </a:pPr>
            <a:fld id="{4FB29CC9-3309-4294-9186-98F4B5679C53}" type="slidenum">
              <a:rPr lang="zh-CN" altLang="en-US"/>
              <a:pPr>
                <a:defRPr/>
              </a:pPr>
              <a:t>‹#›</a:t>
            </a:fld>
            <a:endParaRPr lang="zh-CN" altLang="en-US"/>
          </a:p>
        </p:txBody>
      </p:sp>
    </p:spTree>
    <p:extLst>
      <p:ext uri="{BB962C8B-B14F-4D97-AF65-F5344CB8AC3E}">
        <p14:creationId xmlns:p14="http://schemas.microsoft.com/office/powerpoint/2010/main" val="3951932767"/>
      </p:ext>
    </p:extLst>
  </p:cSld>
  <p:clrMapOvr>
    <a:masterClrMapping/>
  </p:clrMapOvr>
  <p:transition spd="slow" advClick="0" advTm="3000"/>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501841FB-BF87-4866-81B7-32656C9485A6}"/>
              </a:ext>
            </a:extLst>
          </p:cNvPr>
          <p:cNvSpPr>
            <a:spLocks noGrp="1" noChangeArrowheads="1"/>
          </p:cNvSpPr>
          <p:nvPr>
            <p:ph type="dt" sz="half" idx="10"/>
          </p:nvPr>
        </p:nvSpPr>
        <p:spPr>
          <a:ln/>
        </p:spPr>
        <p:txBody>
          <a:bodyPr/>
          <a:lstStyle>
            <a:lvl1pPr>
              <a:defRPr/>
            </a:lvl1pPr>
          </a:lstStyle>
          <a:p>
            <a:pPr>
              <a:defRPr/>
            </a:pPr>
            <a:fld id="{973FB4C4-9E6E-4394-8761-6673D224A802}"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61E8C022-2DD1-476B-9DCD-C587640BD0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964832-9BC9-4478-8263-5DB2BBEC7437}"/>
              </a:ext>
            </a:extLst>
          </p:cNvPr>
          <p:cNvSpPr>
            <a:spLocks noGrp="1" noChangeArrowheads="1"/>
          </p:cNvSpPr>
          <p:nvPr>
            <p:ph type="sldNum" sz="quarter" idx="12"/>
          </p:nvPr>
        </p:nvSpPr>
        <p:spPr>
          <a:ln/>
        </p:spPr>
        <p:txBody>
          <a:bodyPr/>
          <a:lstStyle>
            <a:lvl1pPr>
              <a:defRPr/>
            </a:lvl1pPr>
          </a:lstStyle>
          <a:p>
            <a:pPr>
              <a:defRPr/>
            </a:pPr>
            <a:fld id="{03EE6B57-B6D3-4A44-A62C-377142BE6E62}" type="slidenum">
              <a:rPr lang="zh-CN" altLang="en-US"/>
              <a:pPr>
                <a:defRPr/>
              </a:pPr>
              <a:t>‹#›</a:t>
            </a:fld>
            <a:endParaRPr lang="zh-CN" altLang="en-US"/>
          </a:p>
        </p:txBody>
      </p:sp>
    </p:spTree>
    <p:extLst>
      <p:ext uri="{BB962C8B-B14F-4D97-AF65-F5344CB8AC3E}">
        <p14:creationId xmlns:p14="http://schemas.microsoft.com/office/powerpoint/2010/main" val="1193353925"/>
      </p:ext>
    </p:extLst>
  </p:cSld>
  <p:clrMapOvr>
    <a:masterClrMapping/>
  </p:clrMapOvr>
  <p:transition spd="slow" advClick="0" advTm="3000"/>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2">
            <a:extLst>
              <a:ext uri="{FF2B5EF4-FFF2-40B4-BE49-F238E27FC236}">
                <a16:creationId xmlns:a16="http://schemas.microsoft.com/office/drawing/2014/main" id="{E5F736F1-A5D1-44D0-B8E4-A34B06AE5CA1}"/>
              </a:ext>
            </a:extLst>
          </p:cNvPr>
          <p:cNvSpPr>
            <a:spLocks noGrp="1" noChangeArrowheads="1"/>
          </p:cNvSpPr>
          <p:nvPr>
            <p:ph type="dt" sz="half" idx="10"/>
          </p:nvPr>
        </p:nvSpPr>
        <p:spPr>
          <a:ln/>
        </p:spPr>
        <p:txBody>
          <a:bodyPr/>
          <a:lstStyle>
            <a:lvl1pPr>
              <a:defRPr/>
            </a:lvl1pPr>
          </a:lstStyle>
          <a:p>
            <a:pPr>
              <a:defRPr/>
            </a:pPr>
            <a:fld id="{A6073D10-2D30-479A-B668-B7E55FD23A0F}"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AFDCD0F0-4584-467F-B69B-ADB3BD6227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A6CE021-AA16-4DD0-81CE-DBEE2688B7B8}"/>
              </a:ext>
            </a:extLst>
          </p:cNvPr>
          <p:cNvSpPr>
            <a:spLocks noGrp="1" noChangeArrowheads="1"/>
          </p:cNvSpPr>
          <p:nvPr>
            <p:ph type="sldNum" sz="quarter" idx="12"/>
          </p:nvPr>
        </p:nvSpPr>
        <p:spPr>
          <a:ln/>
        </p:spPr>
        <p:txBody>
          <a:bodyPr/>
          <a:lstStyle>
            <a:lvl1pPr>
              <a:defRPr/>
            </a:lvl1pPr>
          </a:lstStyle>
          <a:p>
            <a:pPr>
              <a:defRPr/>
            </a:pPr>
            <a:fld id="{4959FF58-4428-4387-8329-7D7BCFD87B5F}" type="slidenum">
              <a:rPr lang="zh-CN" altLang="en-US"/>
              <a:pPr>
                <a:defRPr/>
              </a:pPr>
              <a:t>‹#›</a:t>
            </a:fld>
            <a:endParaRPr lang="zh-CN" altLang="en-US"/>
          </a:p>
        </p:txBody>
      </p:sp>
    </p:spTree>
    <p:extLst>
      <p:ext uri="{BB962C8B-B14F-4D97-AF65-F5344CB8AC3E}">
        <p14:creationId xmlns:p14="http://schemas.microsoft.com/office/powerpoint/2010/main" val="1934128111"/>
      </p:ext>
    </p:extLst>
  </p:cSld>
  <p:clrMapOvr>
    <a:masterClrMapping/>
  </p:clrMapOvr>
  <p:transition spd="slow" advClick="0" advTm="3000"/>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B9F94E91-EFAE-4FDA-A1B5-E17CE9CC3C5C}"/>
              </a:ext>
            </a:extLst>
          </p:cNvPr>
          <p:cNvSpPr>
            <a:spLocks noGrp="1" noChangeArrowheads="1"/>
          </p:cNvSpPr>
          <p:nvPr>
            <p:ph type="dt" sz="half" idx="10"/>
          </p:nvPr>
        </p:nvSpPr>
        <p:spPr>
          <a:ln/>
        </p:spPr>
        <p:txBody>
          <a:bodyPr/>
          <a:lstStyle>
            <a:lvl1pPr>
              <a:defRPr/>
            </a:lvl1pPr>
          </a:lstStyle>
          <a:p>
            <a:pPr>
              <a:defRPr/>
            </a:pPr>
            <a:fld id="{6FFFB680-0398-480E-8330-F3851FD2203D}"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1A1B3E02-87D6-41A6-A8C9-84C9B2C6A8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1C778077-6E74-4463-BD48-A9F46FA9D6D7}"/>
              </a:ext>
            </a:extLst>
          </p:cNvPr>
          <p:cNvSpPr>
            <a:spLocks noGrp="1" noChangeArrowheads="1"/>
          </p:cNvSpPr>
          <p:nvPr>
            <p:ph type="sldNum" sz="quarter" idx="12"/>
          </p:nvPr>
        </p:nvSpPr>
        <p:spPr>
          <a:ln/>
        </p:spPr>
        <p:txBody>
          <a:bodyPr/>
          <a:lstStyle>
            <a:lvl1pPr>
              <a:defRPr/>
            </a:lvl1pPr>
          </a:lstStyle>
          <a:p>
            <a:pPr>
              <a:defRPr/>
            </a:pPr>
            <a:fld id="{790E7E7F-1289-4A77-B10D-A4FDBB8CFD0C}" type="slidenum">
              <a:rPr lang="zh-CN" altLang="en-US"/>
              <a:pPr>
                <a:defRPr/>
              </a:pPr>
              <a:t>‹#›</a:t>
            </a:fld>
            <a:endParaRPr lang="zh-CN" altLang="en-US"/>
          </a:p>
        </p:txBody>
      </p:sp>
    </p:spTree>
    <p:extLst>
      <p:ext uri="{BB962C8B-B14F-4D97-AF65-F5344CB8AC3E}">
        <p14:creationId xmlns:p14="http://schemas.microsoft.com/office/powerpoint/2010/main" val="3103995572"/>
      </p:ext>
    </p:extLst>
  </p:cSld>
  <p:clrMapOvr>
    <a:masterClrMapping/>
  </p:clrMapOvr>
  <p:transition spd="slow" advClick="0" advTm="3000"/>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2">
            <a:extLst>
              <a:ext uri="{FF2B5EF4-FFF2-40B4-BE49-F238E27FC236}">
                <a16:creationId xmlns:a16="http://schemas.microsoft.com/office/drawing/2014/main" id="{EB934F15-8046-4ED0-9796-E8491A3222EC}"/>
              </a:ext>
            </a:extLst>
          </p:cNvPr>
          <p:cNvSpPr>
            <a:spLocks noGrp="1" noChangeArrowheads="1"/>
          </p:cNvSpPr>
          <p:nvPr>
            <p:ph type="dt" sz="half" idx="10"/>
          </p:nvPr>
        </p:nvSpPr>
        <p:spPr>
          <a:ln/>
        </p:spPr>
        <p:txBody>
          <a:bodyPr/>
          <a:lstStyle>
            <a:lvl1pPr>
              <a:defRPr/>
            </a:lvl1pPr>
          </a:lstStyle>
          <a:p>
            <a:pPr>
              <a:defRPr/>
            </a:pPr>
            <a:fld id="{2C36B975-AD7A-4019-B408-39A53A0DF83C}"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F7780715-D819-4563-B030-2F4BD3C9A0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9FCE58A6-3C10-4073-A1F0-74EB0565473F}"/>
              </a:ext>
            </a:extLst>
          </p:cNvPr>
          <p:cNvSpPr>
            <a:spLocks noGrp="1" noChangeArrowheads="1"/>
          </p:cNvSpPr>
          <p:nvPr>
            <p:ph type="sldNum" sz="quarter" idx="12"/>
          </p:nvPr>
        </p:nvSpPr>
        <p:spPr>
          <a:ln/>
        </p:spPr>
        <p:txBody>
          <a:bodyPr/>
          <a:lstStyle>
            <a:lvl1pPr>
              <a:defRPr/>
            </a:lvl1pPr>
          </a:lstStyle>
          <a:p>
            <a:pPr>
              <a:defRPr/>
            </a:pPr>
            <a:fld id="{F11728FD-4DEC-4BBC-B1F2-4D8390A2AB4E}" type="slidenum">
              <a:rPr lang="zh-CN" altLang="en-US"/>
              <a:pPr>
                <a:defRPr/>
              </a:pPr>
              <a:t>‹#›</a:t>
            </a:fld>
            <a:endParaRPr lang="zh-CN" altLang="en-US"/>
          </a:p>
        </p:txBody>
      </p:sp>
    </p:spTree>
    <p:extLst>
      <p:ext uri="{BB962C8B-B14F-4D97-AF65-F5344CB8AC3E}">
        <p14:creationId xmlns:p14="http://schemas.microsoft.com/office/powerpoint/2010/main" val="2202305087"/>
      </p:ext>
    </p:extLst>
  </p:cSld>
  <p:clrMapOvr>
    <a:masterClrMapping/>
  </p:clrMapOvr>
  <p:transition spd="slow" advClick="0" advTm="3000"/>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E7C545E4-58AC-402A-B2A9-F4DEB998136D}"/>
              </a:ext>
            </a:extLst>
          </p:cNvPr>
          <p:cNvSpPr>
            <a:spLocks noGrp="1" noChangeArrowheads="1"/>
          </p:cNvSpPr>
          <p:nvPr>
            <p:ph type="dt" sz="half" idx="10"/>
          </p:nvPr>
        </p:nvSpPr>
        <p:spPr>
          <a:ln/>
        </p:spPr>
        <p:txBody>
          <a:bodyPr/>
          <a:lstStyle>
            <a:lvl1pPr>
              <a:defRPr/>
            </a:lvl1pPr>
          </a:lstStyle>
          <a:p>
            <a:pPr>
              <a:defRPr/>
            </a:pPr>
            <a:fld id="{1BC0257E-FF66-427A-9614-1DFDB1FB8DE8}" type="datetime1">
              <a:rPr lang="zh-CN" altLang="en-US"/>
              <a:pPr>
                <a:defRPr/>
              </a:pPr>
              <a:t>2020/5/14</a:t>
            </a:fld>
            <a:endParaRPr lang="zh-CN" altLang="en-US" sz="1800">
              <a:solidFill>
                <a:srgbClr val="000000"/>
              </a:solidFill>
            </a:endParaRPr>
          </a:p>
        </p:txBody>
      </p:sp>
      <p:sp>
        <p:nvSpPr>
          <p:cNvPr id="6" name="页脚占位符 3">
            <a:extLst>
              <a:ext uri="{FF2B5EF4-FFF2-40B4-BE49-F238E27FC236}">
                <a16:creationId xmlns:a16="http://schemas.microsoft.com/office/drawing/2014/main" id="{B6A37884-7638-4A30-8DD2-B11150053B8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5D4C619B-6009-40C1-8D9E-33185BB312B4}"/>
              </a:ext>
            </a:extLst>
          </p:cNvPr>
          <p:cNvSpPr>
            <a:spLocks noGrp="1" noChangeArrowheads="1"/>
          </p:cNvSpPr>
          <p:nvPr>
            <p:ph type="sldNum" sz="quarter" idx="12"/>
          </p:nvPr>
        </p:nvSpPr>
        <p:spPr>
          <a:ln/>
        </p:spPr>
        <p:txBody>
          <a:bodyPr/>
          <a:lstStyle>
            <a:lvl1pPr>
              <a:defRPr/>
            </a:lvl1pPr>
          </a:lstStyle>
          <a:p>
            <a:pPr>
              <a:defRPr/>
            </a:pPr>
            <a:fld id="{11E5FCCF-EB12-4D17-BBF3-D51D60CBEB7E}" type="slidenum">
              <a:rPr lang="zh-CN" altLang="en-US"/>
              <a:pPr>
                <a:defRPr/>
              </a:pPr>
              <a:t>‹#›</a:t>
            </a:fld>
            <a:endParaRPr lang="zh-CN" altLang="en-US"/>
          </a:p>
        </p:txBody>
      </p:sp>
    </p:spTree>
    <p:extLst>
      <p:ext uri="{BB962C8B-B14F-4D97-AF65-F5344CB8AC3E}">
        <p14:creationId xmlns:p14="http://schemas.microsoft.com/office/powerpoint/2010/main" val="942443766"/>
      </p:ext>
    </p:extLst>
  </p:cSld>
  <p:clrMapOvr>
    <a:masterClrMapping/>
  </p:clrMapOvr>
  <p:transition spd="slow" advClick="0" advTm="3000"/>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2">
            <a:extLst>
              <a:ext uri="{FF2B5EF4-FFF2-40B4-BE49-F238E27FC236}">
                <a16:creationId xmlns:a16="http://schemas.microsoft.com/office/drawing/2014/main" id="{6BA8B617-20C9-406C-9CA4-31C69724C2E3}"/>
              </a:ext>
            </a:extLst>
          </p:cNvPr>
          <p:cNvSpPr>
            <a:spLocks noGrp="1" noChangeArrowheads="1"/>
          </p:cNvSpPr>
          <p:nvPr>
            <p:ph type="dt" sz="half" idx="10"/>
          </p:nvPr>
        </p:nvSpPr>
        <p:spPr>
          <a:ln/>
        </p:spPr>
        <p:txBody>
          <a:bodyPr/>
          <a:lstStyle>
            <a:lvl1pPr>
              <a:defRPr/>
            </a:lvl1pPr>
          </a:lstStyle>
          <a:p>
            <a:pPr>
              <a:defRPr/>
            </a:pPr>
            <a:fld id="{B1D0BB89-2E96-4D62-9C6F-8CAFB5E77D17}" type="datetime1">
              <a:rPr lang="zh-CN" altLang="en-US"/>
              <a:pPr>
                <a:defRPr/>
              </a:pPr>
              <a:t>2020/5/14</a:t>
            </a:fld>
            <a:endParaRPr lang="zh-CN" altLang="en-US" sz="1800">
              <a:solidFill>
                <a:srgbClr val="000000"/>
              </a:solidFill>
            </a:endParaRPr>
          </a:p>
        </p:txBody>
      </p:sp>
      <p:sp>
        <p:nvSpPr>
          <p:cNvPr id="8" name="页脚占位符 3">
            <a:extLst>
              <a:ext uri="{FF2B5EF4-FFF2-40B4-BE49-F238E27FC236}">
                <a16:creationId xmlns:a16="http://schemas.microsoft.com/office/drawing/2014/main" id="{3E74A3B0-B8AD-45F9-B89B-182F75A1F64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79BE819C-BDD5-411F-A344-D518F8D2E5BC}"/>
              </a:ext>
            </a:extLst>
          </p:cNvPr>
          <p:cNvSpPr>
            <a:spLocks noGrp="1" noChangeArrowheads="1"/>
          </p:cNvSpPr>
          <p:nvPr>
            <p:ph type="sldNum" sz="quarter" idx="12"/>
          </p:nvPr>
        </p:nvSpPr>
        <p:spPr>
          <a:ln/>
        </p:spPr>
        <p:txBody>
          <a:bodyPr/>
          <a:lstStyle>
            <a:lvl1pPr>
              <a:defRPr/>
            </a:lvl1pPr>
          </a:lstStyle>
          <a:p>
            <a:pPr>
              <a:defRPr/>
            </a:pPr>
            <a:fld id="{D1143AC8-8D35-46FD-A892-F9473D1F8383}" type="slidenum">
              <a:rPr lang="zh-CN" altLang="en-US"/>
              <a:pPr>
                <a:defRPr/>
              </a:pPr>
              <a:t>‹#›</a:t>
            </a:fld>
            <a:endParaRPr lang="zh-CN" altLang="en-US"/>
          </a:p>
        </p:txBody>
      </p:sp>
    </p:spTree>
    <p:extLst>
      <p:ext uri="{BB962C8B-B14F-4D97-AF65-F5344CB8AC3E}">
        <p14:creationId xmlns:p14="http://schemas.microsoft.com/office/powerpoint/2010/main" val="673949276"/>
      </p:ext>
    </p:extLst>
  </p:cSld>
  <p:clrMapOvr>
    <a:masterClrMapping/>
  </p:clrMapOvr>
  <p:transition spd="slow" advClick="0" advTm="3000"/>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a:extLst>
              <a:ext uri="{FF2B5EF4-FFF2-40B4-BE49-F238E27FC236}">
                <a16:creationId xmlns:a16="http://schemas.microsoft.com/office/drawing/2014/main" id="{F721749C-81FD-43C4-A65F-08E3086BC18E}"/>
              </a:ext>
            </a:extLst>
          </p:cNvPr>
          <p:cNvSpPr>
            <a:spLocks noGrp="1" noChangeArrowheads="1"/>
          </p:cNvSpPr>
          <p:nvPr>
            <p:ph type="dt" sz="half" idx="10"/>
          </p:nvPr>
        </p:nvSpPr>
        <p:spPr>
          <a:ln/>
        </p:spPr>
        <p:txBody>
          <a:bodyPr/>
          <a:lstStyle>
            <a:lvl1pPr>
              <a:defRPr/>
            </a:lvl1pPr>
          </a:lstStyle>
          <a:p>
            <a:pPr>
              <a:defRPr/>
            </a:pPr>
            <a:fld id="{E39B3069-E502-4B9D-9207-779BD86FDF60}" type="datetime1">
              <a:rPr lang="zh-CN" altLang="en-US"/>
              <a:pPr>
                <a:defRPr/>
              </a:pPr>
              <a:t>2020/5/14</a:t>
            </a:fld>
            <a:endParaRPr lang="zh-CN" altLang="en-US" sz="1800">
              <a:solidFill>
                <a:srgbClr val="000000"/>
              </a:solidFill>
            </a:endParaRPr>
          </a:p>
        </p:txBody>
      </p:sp>
      <p:sp>
        <p:nvSpPr>
          <p:cNvPr id="4" name="页脚占位符 3">
            <a:extLst>
              <a:ext uri="{FF2B5EF4-FFF2-40B4-BE49-F238E27FC236}">
                <a16:creationId xmlns:a16="http://schemas.microsoft.com/office/drawing/2014/main" id="{593C93BE-3092-4BAA-8CF2-11C98390738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FCA00AF4-4603-4662-8750-A95C241AD7E8}"/>
              </a:ext>
            </a:extLst>
          </p:cNvPr>
          <p:cNvSpPr>
            <a:spLocks noGrp="1" noChangeArrowheads="1"/>
          </p:cNvSpPr>
          <p:nvPr>
            <p:ph type="sldNum" sz="quarter" idx="12"/>
          </p:nvPr>
        </p:nvSpPr>
        <p:spPr>
          <a:ln/>
        </p:spPr>
        <p:txBody>
          <a:bodyPr/>
          <a:lstStyle>
            <a:lvl1pPr>
              <a:defRPr/>
            </a:lvl1pPr>
          </a:lstStyle>
          <a:p>
            <a:pPr>
              <a:defRPr/>
            </a:pPr>
            <a:fld id="{B5965B4C-3D08-48B4-ADE9-71C3D3AB4CA5}" type="slidenum">
              <a:rPr lang="zh-CN" altLang="en-US"/>
              <a:pPr>
                <a:defRPr/>
              </a:pPr>
              <a:t>‹#›</a:t>
            </a:fld>
            <a:endParaRPr lang="zh-CN" altLang="en-US"/>
          </a:p>
        </p:txBody>
      </p:sp>
    </p:spTree>
    <p:extLst>
      <p:ext uri="{BB962C8B-B14F-4D97-AF65-F5344CB8AC3E}">
        <p14:creationId xmlns:p14="http://schemas.microsoft.com/office/powerpoint/2010/main" val="197412055"/>
      </p:ext>
    </p:extLst>
  </p:cSld>
  <p:clrMapOvr>
    <a:masterClrMapping/>
  </p:clrMapOvr>
  <p:transition spd="slow" advClick="0" advTm="300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8E76E57F-DEE0-457E-83CA-E30CF116EEF0}"/>
              </a:ext>
            </a:extLst>
          </p:cNvPr>
          <p:cNvSpPr>
            <a:spLocks noGrp="1" noChangeArrowheads="1"/>
          </p:cNvSpPr>
          <p:nvPr>
            <p:ph type="dt" sz="half" idx="10"/>
          </p:nvPr>
        </p:nvSpPr>
        <p:spPr>
          <a:ln/>
        </p:spPr>
        <p:txBody>
          <a:bodyPr/>
          <a:lstStyle>
            <a:lvl1pPr>
              <a:defRPr/>
            </a:lvl1pPr>
          </a:lstStyle>
          <a:p>
            <a:pPr>
              <a:defRPr/>
            </a:pPr>
            <a:fld id="{E7698CC0-D9C5-46FA-A586-3C941F9B2A30}"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1B53EE79-FB3D-4675-8742-E19238DCD60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62659412-75ED-4BAD-B4DE-C25EC825D3D5}"/>
              </a:ext>
            </a:extLst>
          </p:cNvPr>
          <p:cNvSpPr>
            <a:spLocks noGrp="1" noChangeArrowheads="1"/>
          </p:cNvSpPr>
          <p:nvPr>
            <p:ph type="sldNum" sz="quarter" idx="12"/>
          </p:nvPr>
        </p:nvSpPr>
        <p:spPr>
          <a:ln/>
        </p:spPr>
        <p:txBody>
          <a:bodyPr/>
          <a:lstStyle>
            <a:lvl1pPr>
              <a:defRPr/>
            </a:lvl1pPr>
          </a:lstStyle>
          <a:p>
            <a:pPr>
              <a:defRPr/>
            </a:pPr>
            <a:fld id="{31E5027F-EC7B-4482-BA40-966192BFE174}"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326907811"/>
      </p:ext>
    </p:extLst>
  </p:cSld>
  <p:clrMapOvr>
    <a:masterClrMapping/>
  </p:clrMapOvr>
  <p:transition spd="slow" advClick="0" advTm="300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D0B7A8C3-2A87-49CA-B609-F1282F6E47CB}"/>
              </a:ext>
            </a:extLst>
          </p:cNvPr>
          <p:cNvSpPr>
            <a:spLocks noGrp="1" noChangeArrowheads="1"/>
          </p:cNvSpPr>
          <p:nvPr>
            <p:ph type="dt" sz="half" idx="10"/>
          </p:nvPr>
        </p:nvSpPr>
        <p:spPr>
          <a:ln/>
        </p:spPr>
        <p:txBody>
          <a:bodyPr/>
          <a:lstStyle>
            <a:lvl1pPr>
              <a:defRPr/>
            </a:lvl1pPr>
          </a:lstStyle>
          <a:p>
            <a:pPr>
              <a:defRPr/>
            </a:pPr>
            <a:fld id="{A7EFD880-8A31-49B0-B751-BF7252EB73DE}" type="datetime1">
              <a:rPr lang="zh-CN" altLang="en-US"/>
              <a:pPr>
                <a:defRPr/>
              </a:pPr>
              <a:t>2020/5/14</a:t>
            </a:fld>
            <a:endParaRPr lang="zh-CN" altLang="en-US" sz="1800">
              <a:solidFill>
                <a:srgbClr val="000000"/>
              </a:solidFill>
            </a:endParaRPr>
          </a:p>
        </p:txBody>
      </p:sp>
      <p:sp>
        <p:nvSpPr>
          <p:cNvPr id="3" name="页脚占位符 3">
            <a:extLst>
              <a:ext uri="{FF2B5EF4-FFF2-40B4-BE49-F238E27FC236}">
                <a16:creationId xmlns:a16="http://schemas.microsoft.com/office/drawing/2014/main" id="{4C26FFDD-488D-4099-BCED-EF690EB8638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1D8F90A0-8A10-48FC-8BBD-81A96AB4C652}"/>
              </a:ext>
            </a:extLst>
          </p:cNvPr>
          <p:cNvSpPr>
            <a:spLocks noGrp="1" noChangeArrowheads="1"/>
          </p:cNvSpPr>
          <p:nvPr>
            <p:ph type="sldNum" sz="quarter" idx="12"/>
          </p:nvPr>
        </p:nvSpPr>
        <p:spPr>
          <a:ln/>
        </p:spPr>
        <p:txBody>
          <a:bodyPr/>
          <a:lstStyle>
            <a:lvl1pPr>
              <a:defRPr/>
            </a:lvl1pPr>
          </a:lstStyle>
          <a:p>
            <a:pPr>
              <a:defRPr/>
            </a:pPr>
            <a:fld id="{EABDF4F1-14CE-4719-9EAB-6940E10E079E}" type="slidenum">
              <a:rPr lang="zh-CN" altLang="en-US"/>
              <a:pPr>
                <a:defRPr/>
              </a:pPr>
              <a:t>‹#›</a:t>
            </a:fld>
            <a:endParaRPr lang="zh-CN" altLang="en-US"/>
          </a:p>
        </p:txBody>
      </p:sp>
    </p:spTree>
    <p:extLst>
      <p:ext uri="{BB962C8B-B14F-4D97-AF65-F5344CB8AC3E}">
        <p14:creationId xmlns:p14="http://schemas.microsoft.com/office/powerpoint/2010/main" val="326443772"/>
      </p:ext>
    </p:extLst>
  </p:cSld>
  <p:clrMapOvr>
    <a:masterClrMapping/>
  </p:clrMapOvr>
  <p:transition spd="slow" advClick="0" advTm="3000"/>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2">
            <a:extLst>
              <a:ext uri="{FF2B5EF4-FFF2-40B4-BE49-F238E27FC236}">
                <a16:creationId xmlns:a16="http://schemas.microsoft.com/office/drawing/2014/main" id="{448C03ED-E0E5-44DC-9DF2-567A2F03FF76}"/>
              </a:ext>
            </a:extLst>
          </p:cNvPr>
          <p:cNvSpPr>
            <a:spLocks noGrp="1" noChangeArrowheads="1"/>
          </p:cNvSpPr>
          <p:nvPr>
            <p:ph type="dt" sz="half" idx="10"/>
          </p:nvPr>
        </p:nvSpPr>
        <p:spPr>
          <a:ln/>
        </p:spPr>
        <p:txBody>
          <a:bodyPr/>
          <a:lstStyle>
            <a:lvl1pPr>
              <a:defRPr/>
            </a:lvl1pPr>
          </a:lstStyle>
          <a:p>
            <a:pPr>
              <a:defRPr/>
            </a:pPr>
            <a:fld id="{6F48B472-6B09-46EA-85E7-B7C6698507A2}" type="datetime1">
              <a:rPr lang="zh-CN" altLang="en-US"/>
              <a:pPr>
                <a:defRPr/>
              </a:pPr>
              <a:t>2020/5/14</a:t>
            </a:fld>
            <a:endParaRPr lang="zh-CN" altLang="en-US" sz="1800">
              <a:solidFill>
                <a:srgbClr val="000000"/>
              </a:solidFill>
            </a:endParaRPr>
          </a:p>
        </p:txBody>
      </p:sp>
      <p:sp>
        <p:nvSpPr>
          <p:cNvPr id="6" name="页脚占位符 3">
            <a:extLst>
              <a:ext uri="{FF2B5EF4-FFF2-40B4-BE49-F238E27FC236}">
                <a16:creationId xmlns:a16="http://schemas.microsoft.com/office/drawing/2014/main" id="{0D2ECA50-B680-488D-98B9-D5185843F2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C99DBB90-08FB-441A-A741-B9282D703D76}"/>
              </a:ext>
            </a:extLst>
          </p:cNvPr>
          <p:cNvSpPr>
            <a:spLocks noGrp="1" noChangeArrowheads="1"/>
          </p:cNvSpPr>
          <p:nvPr>
            <p:ph type="sldNum" sz="quarter" idx="12"/>
          </p:nvPr>
        </p:nvSpPr>
        <p:spPr>
          <a:ln/>
        </p:spPr>
        <p:txBody>
          <a:bodyPr/>
          <a:lstStyle>
            <a:lvl1pPr>
              <a:defRPr/>
            </a:lvl1pPr>
          </a:lstStyle>
          <a:p>
            <a:pPr>
              <a:defRPr/>
            </a:pPr>
            <a:fld id="{AA1A23B6-C33F-4AEA-8E39-43F84065E638}" type="slidenum">
              <a:rPr lang="zh-CN" altLang="en-US"/>
              <a:pPr>
                <a:defRPr/>
              </a:pPr>
              <a:t>‹#›</a:t>
            </a:fld>
            <a:endParaRPr lang="zh-CN" altLang="en-US"/>
          </a:p>
        </p:txBody>
      </p:sp>
    </p:spTree>
    <p:extLst>
      <p:ext uri="{BB962C8B-B14F-4D97-AF65-F5344CB8AC3E}">
        <p14:creationId xmlns:p14="http://schemas.microsoft.com/office/powerpoint/2010/main" val="2097050093"/>
      </p:ext>
    </p:extLst>
  </p:cSld>
  <p:clrMapOvr>
    <a:masterClrMapping/>
  </p:clrMapOvr>
  <p:transition spd="slow" advClick="0" advTm="3000"/>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2">
            <a:extLst>
              <a:ext uri="{FF2B5EF4-FFF2-40B4-BE49-F238E27FC236}">
                <a16:creationId xmlns:a16="http://schemas.microsoft.com/office/drawing/2014/main" id="{0A06854F-33DB-4898-B20A-D79E20F3EC4E}"/>
              </a:ext>
            </a:extLst>
          </p:cNvPr>
          <p:cNvSpPr>
            <a:spLocks noGrp="1" noChangeArrowheads="1"/>
          </p:cNvSpPr>
          <p:nvPr>
            <p:ph type="dt" sz="half" idx="10"/>
          </p:nvPr>
        </p:nvSpPr>
        <p:spPr>
          <a:ln/>
        </p:spPr>
        <p:txBody>
          <a:bodyPr/>
          <a:lstStyle>
            <a:lvl1pPr>
              <a:defRPr/>
            </a:lvl1pPr>
          </a:lstStyle>
          <a:p>
            <a:pPr>
              <a:defRPr/>
            </a:pPr>
            <a:fld id="{B369B4D7-ECFD-4E66-B046-8728284C34FA}" type="datetime1">
              <a:rPr lang="zh-CN" altLang="en-US"/>
              <a:pPr>
                <a:defRPr/>
              </a:pPr>
              <a:t>2020/5/14</a:t>
            </a:fld>
            <a:endParaRPr lang="zh-CN" altLang="en-US" sz="1800">
              <a:solidFill>
                <a:srgbClr val="000000"/>
              </a:solidFill>
            </a:endParaRPr>
          </a:p>
        </p:txBody>
      </p:sp>
      <p:sp>
        <p:nvSpPr>
          <p:cNvPr id="6" name="页脚占位符 3">
            <a:extLst>
              <a:ext uri="{FF2B5EF4-FFF2-40B4-BE49-F238E27FC236}">
                <a16:creationId xmlns:a16="http://schemas.microsoft.com/office/drawing/2014/main" id="{F15F4619-378A-4A24-9686-30DA548DB24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64945946-A737-4419-A679-9C5C441E44DA}"/>
              </a:ext>
            </a:extLst>
          </p:cNvPr>
          <p:cNvSpPr>
            <a:spLocks noGrp="1" noChangeArrowheads="1"/>
          </p:cNvSpPr>
          <p:nvPr>
            <p:ph type="sldNum" sz="quarter" idx="12"/>
          </p:nvPr>
        </p:nvSpPr>
        <p:spPr>
          <a:ln/>
        </p:spPr>
        <p:txBody>
          <a:bodyPr/>
          <a:lstStyle>
            <a:lvl1pPr>
              <a:defRPr/>
            </a:lvl1pPr>
          </a:lstStyle>
          <a:p>
            <a:pPr>
              <a:defRPr/>
            </a:pPr>
            <a:fld id="{9F6605B3-22D6-41F7-8ECE-6BB7157320C0}" type="slidenum">
              <a:rPr lang="zh-CN" altLang="en-US"/>
              <a:pPr>
                <a:defRPr/>
              </a:pPr>
              <a:t>‹#›</a:t>
            </a:fld>
            <a:endParaRPr lang="zh-CN" altLang="en-US"/>
          </a:p>
        </p:txBody>
      </p:sp>
    </p:spTree>
    <p:extLst>
      <p:ext uri="{BB962C8B-B14F-4D97-AF65-F5344CB8AC3E}">
        <p14:creationId xmlns:p14="http://schemas.microsoft.com/office/powerpoint/2010/main" val="2411580277"/>
      </p:ext>
    </p:extLst>
  </p:cSld>
  <p:clrMapOvr>
    <a:masterClrMapping/>
  </p:clrMapOvr>
  <p:transition spd="slow" advClick="0" advTm="3000"/>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DA8DC737-3E6B-4A67-8692-AFAF3D1796A4}"/>
              </a:ext>
            </a:extLst>
          </p:cNvPr>
          <p:cNvSpPr>
            <a:spLocks noGrp="1" noChangeArrowheads="1"/>
          </p:cNvSpPr>
          <p:nvPr>
            <p:ph type="dt" sz="half" idx="10"/>
          </p:nvPr>
        </p:nvSpPr>
        <p:spPr>
          <a:ln/>
        </p:spPr>
        <p:txBody>
          <a:bodyPr/>
          <a:lstStyle>
            <a:lvl1pPr>
              <a:defRPr/>
            </a:lvl1pPr>
          </a:lstStyle>
          <a:p>
            <a:pPr>
              <a:defRPr/>
            </a:pPr>
            <a:fld id="{FA6C3506-27B2-4010-903C-3B21E2929E97}"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FE8139A5-15BF-456B-AAC4-1B0324A3AE7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1CACF1B2-9DA4-40EA-879E-574BF7AC738F}"/>
              </a:ext>
            </a:extLst>
          </p:cNvPr>
          <p:cNvSpPr>
            <a:spLocks noGrp="1" noChangeArrowheads="1"/>
          </p:cNvSpPr>
          <p:nvPr>
            <p:ph type="sldNum" sz="quarter" idx="12"/>
          </p:nvPr>
        </p:nvSpPr>
        <p:spPr>
          <a:ln/>
        </p:spPr>
        <p:txBody>
          <a:bodyPr/>
          <a:lstStyle>
            <a:lvl1pPr>
              <a:defRPr/>
            </a:lvl1pPr>
          </a:lstStyle>
          <a:p>
            <a:pPr>
              <a:defRPr/>
            </a:pPr>
            <a:fld id="{C6968076-C689-41A9-B800-BA338B98D14D}" type="slidenum">
              <a:rPr lang="zh-CN" altLang="en-US"/>
              <a:pPr>
                <a:defRPr/>
              </a:pPr>
              <a:t>‹#›</a:t>
            </a:fld>
            <a:endParaRPr lang="zh-CN" altLang="en-US"/>
          </a:p>
        </p:txBody>
      </p:sp>
    </p:spTree>
    <p:extLst>
      <p:ext uri="{BB962C8B-B14F-4D97-AF65-F5344CB8AC3E}">
        <p14:creationId xmlns:p14="http://schemas.microsoft.com/office/powerpoint/2010/main" val="1194521365"/>
      </p:ext>
    </p:extLst>
  </p:cSld>
  <p:clrMapOvr>
    <a:masterClrMapping/>
  </p:clrMapOvr>
  <p:transition spd="slow" advClick="0" advTm="3000"/>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E6FCEB21-4C32-4771-BB7B-E62BAC61C44D}"/>
              </a:ext>
            </a:extLst>
          </p:cNvPr>
          <p:cNvSpPr>
            <a:spLocks noGrp="1" noChangeArrowheads="1"/>
          </p:cNvSpPr>
          <p:nvPr>
            <p:ph type="dt" sz="half" idx="10"/>
          </p:nvPr>
        </p:nvSpPr>
        <p:spPr>
          <a:ln/>
        </p:spPr>
        <p:txBody>
          <a:bodyPr/>
          <a:lstStyle>
            <a:lvl1pPr>
              <a:defRPr/>
            </a:lvl1pPr>
          </a:lstStyle>
          <a:p>
            <a:pPr>
              <a:defRPr/>
            </a:pPr>
            <a:fld id="{7E6A58B0-D223-443E-84E8-40489E4361A8}"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BC191C14-76E0-4ED9-B638-E5677BEA5C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E232DA7-74FC-4BA7-A41D-4F2D7BC1D382}"/>
              </a:ext>
            </a:extLst>
          </p:cNvPr>
          <p:cNvSpPr>
            <a:spLocks noGrp="1" noChangeArrowheads="1"/>
          </p:cNvSpPr>
          <p:nvPr>
            <p:ph type="sldNum" sz="quarter" idx="12"/>
          </p:nvPr>
        </p:nvSpPr>
        <p:spPr>
          <a:ln/>
        </p:spPr>
        <p:txBody>
          <a:bodyPr/>
          <a:lstStyle>
            <a:lvl1pPr>
              <a:defRPr/>
            </a:lvl1pPr>
          </a:lstStyle>
          <a:p>
            <a:pPr>
              <a:defRPr/>
            </a:pPr>
            <a:fld id="{5F4C1EA0-DD58-4823-96AB-5B1384F2EDA6}" type="slidenum">
              <a:rPr lang="zh-CN" altLang="en-US"/>
              <a:pPr>
                <a:defRPr/>
              </a:pPr>
              <a:t>‹#›</a:t>
            </a:fld>
            <a:endParaRPr lang="zh-CN" altLang="en-US"/>
          </a:p>
        </p:txBody>
      </p:sp>
    </p:spTree>
    <p:extLst>
      <p:ext uri="{BB962C8B-B14F-4D97-AF65-F5344CB8AC3E}">
        <p14:creationId xmlns:p14="http://schemas.microsoft.com/office/powerpoint/2010/main" val="3766818148"/>
      </p:ext>
    </p:extLst>
  </p:cSld>
  <p:clrMapOvr>
    <a:masterClrMapping/>
  </p:clrMapOvr>
  <p:transition spd="slow" advClick="0" advTm="3000"/>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5840975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5276312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98282941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6643132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0525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3DC200A9-784B-4E20-A7C7-9F5269383DC9}"/>
              </a:ext>
            </a:extLst>
          </p:cNvPr>
          <p:cNvSpPr>
            <a:spLocks noGrp="1" noChangeArrowheads="1"/>
          </p:cNvSpPr>
          <p:nvPr>
            <p:ph type="dt" sz="half" idx="10"/>
          </p:nvPr>
        </p:nvSpPr>
        <p:spPr>
          <a:ln/>
        </p:spPr>
        <p:txBody>
          <a:bodyPr/>
          <a:lstStyle>
            <a:lvl1pPr>
              <a:defRPr/>
            </a:lvl1pPr>
          </a:lstStyle>
          <a:p>
            <a:pPr>
              <a:defRPr/>
            </a:pPr>
            <a:fld id="{154F5E4E-233D-4EB8-815E-661706DF6A57}" type="datetime1">
              <a:rPr lang="zh-CN" altLang="en-US"/>
              <a:pPr>
                <a:defRPr/>
              </a:pPr>
              <a:t>2020/5/14</a:t>
            </a:fld>
            <a:endParaRPr lang="zh-CN" altLang="en-US" sz="1800">
              <a:solidFill>
                <a:srgbClr val="000000"/>
              </a:solidFill>
            </a:endParaRPr>
          </a:p>
        </p:txBody>
      </p:sp>
      <p:sp>
        <p:nvSpPr>
          <p:cNvPr id="8" name="页脚占位符 4">
            <a:extLst>
              <a:ext uri="{FF2B5EF4-FFF2-40B4-BE49-F238E27FC236}">
                <a16:creationId xmlns:a16="http://schemas.microsoft.com/office/drawing/2014/main" id="{73E5B3E5-3430-44EA-8B4F-A3C6E294A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EE94393-4734-4D9A-9827-71EEB0C3972E}"/>
              </a:ext>
            </a:extLst>
          </p:cNvPr>
          <p:cNvSpPr>
            <a:spLocks noGrp="1" noChangeArrowheads="1"/>
          </p:cNvSpPr>
          <p:nvPr>
            <p:ph type="sldNum" sz="quarter" idx="12"/>
          </p:nvPr>
        </p:nvSpPr>
        <p:spPr>
          <a:ln/>
        </p:spPr>
        <p:txBody>
          <a:bodyPr/>
          <a:lstStyle>
            <a:lvl1pPr>
              <a:defRPr/>
            </a:lvl1pPr>
          </a:lstStyle>
          <a:p>
            <a:pPr>
              <a:defRPr/>
            </a:pPr>
            <a:fld id="{D0AF8AAE-80F4-48CA-8AE0-C1AECD6348C3}"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4145528713"/>
      </p:ext>
    </p:extLst>
  </p:cSld>
  <p:clrMapOvr>
    <a:masterClrMapping/>
  </p:clrMapOvr>
  <p:transition spd="slow" advClick="0" advTm="300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7506466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04062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71074695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94108623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8022241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2480718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47627297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5838091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80905712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04825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CBF1CCE2-79FE-4F8D-8158-2CE2662D6F5E}"/>
              </a:ext>
            </a:extLst>
          </p:cNvPr>
          <p:cNvSpPr>
            <a:spLocks noGrp="1" noChangeArrowheads="1"/>
          </p:cNvSpPr>
          <p:nvPr>
            <p:ph type="dt" sz="half" idx="10"/>
          </p:nvPr>
        </p:nvSpPr>
        <p:spPr>
          <a:ln/>
        </p:spPr>
        <p:txBody>
          <a:bodyPr/>
          <a:lstStyle>
            <a:lvl1pPr>
              <a:defRPr/>
            </a:lvl1pPr>
          </a:lstStyle>
          <a:p>
            <a:pPr>
              <a:defRPr/>
            </a:pPr>
            <a:fld id="{EFB4C44F-A234-4F88-949A-BDA52B651DA5}" type="datetime1">
              <a:rPr lang="zh-CN" altLang="en-US"/>
              <a:pPr>
                <a:defRPr/>
              </a:pPr>
              <a:t>2020/5/14</a:t>
            </a:fld>
            <a:endParaRPr lang="zh-CN" altLang="en-US" sz="1800">
              <a:solidFill>
                <a:srgbClr val="000000"/>
              </a:solidFill>
            </a:endParaRPr>
          </a:p>
        </p:txBody>
      </p:sp>
      <p:sp>
        <p:nvSpPr>
          <p:cNvPr id="4" name="页脚占位符 4">
            <a:extLst>
              <a:ext uri="{FF2B5EF4-FFF2-40B4-BE49-F238E27FC236}">
                <a16:creationId xmlns:a16="http://schemas.microsoft.com/office/drawing/2014/main" id="{52A6D806-A68E-486A-BB5D-CDBA5B8D0ED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C9C1DA43-E5D9-4880-B245-94D000659A57}"/>
              </a:ext>
            </a:extLst>
          </p:cNvPr>
          <p:cNvSpPr>
            <a:spLocks noGrp="1" noChangeArrowheads="1"/>
          </p:cNvSpPr>
          <p:nvPr>
            <p:ph type="sldNum" sz="quarter" idx="12"/>
          </p:nvPr>
        </p:nvSpPr>
        <p:spPr>
          <a:ln/>
        </p:spPr>
        <p:txBody>
          <a:bodyPr/>
          <a:lstStyle>
            <a:lvl1pPr>
              <a:defRPr/>
            </a:lvl1pPr>
          </a:lstStyle>
          <a:p>
            <a:pPr>
              <a:defRPr/>
            </a:pPr>
            <a:fld id="{2D42D03A-F776-4D56-8A74-FD075452AB3A}"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2012305179"/>
      </p:ext>
    </p:extLst>
  </p:cSld>
  <p:clrMapOvr>
    <a:masterClrMapping/>
  </p:clrMapOvr>
  <p:transition spd="slow" advClick="0" advTm="3000"/>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1438892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3039676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4752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88408859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7750721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4032049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640262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2500462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665380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78760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D500194-01AA-4E9E-9FEE-93C29F6A88B1}"/>
              </a:ext>
            </a:extLst>
          </p:cNvPr>
          <p:cNvSpPr>
            <a:spLocks noGrp="1" noChangeArrowheads="1"/>
          </p:cNvSpPr>
          <p:nvPr>
            <p:ph type="dt" sz="half" idx="10"/>
          </p:nvPr>
        </p:nvSpPr>
        <p:spPr>
          <a:ln/>
        </p:spPr>
        <p:txBody>
          <a:bodyPr/>
          <a:lstStyle>
            <a:lvl1pPr>
              <a:defRPr/>
            </a:lvl1pPr>
          </a:lstStyle>
          <a:p>
            <a:pPr>
              <a:defRPr/>
            </a:pPr>
            <a:fld id="{90ADB9F8-245C-42B4-9A1F-93DA14D2EA23}" type="datetime1">
              <a:rPr lang="zh-CN" altLang="en-US"/>
              <a:pPr>
                <a:defRPr/>
              </a:pPr>
              <a:t>2020/5/14</a:t>
            </a:fld>
            <a:endParaRPr lang="zh-CN" altLang="en-US" sz="1800">
              <a:solidFill>
                <a:srgbClr val="000000"/>
              </a:solidFill>
            </a:endParaRPr>
          </a:p>
        </p:txBody>
      </p:sp>
      <p:sp>
        <p:nvSpPr>
          <p:cNvPr id="3" name="页脚占位符 4">
            <a:extLst>
              <a:ext uri="{FF2B5EF4-FFF2-40B4-BE49-F238E27FC236}">
                <a16:creationId xmlns:a16="http://schemas.microsoft.com/office/drawing/2014/main" id="{D284E72D-B03D-4C65-BBF9-2FEC8DC9E21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C950D548-38E9-4FB1-96F0-BCC0EE70DCCE}"/>
              </a:ext>
            </a:extLst>
          </p:cNvPr>
          <p:cNvSpPr>
            <a:spLocks noGrp="1" noChangeArrowheads="1"/>
          </p:cNvSpPr>
          <p:nvPr>
            <p:ph type="sldNum" sz="quarter" idx="12"/>
          </p:nvPr>
        </p:nvSpPr>
        <p:spPr>
          <a:ln/>
        </p:spPr>
        <p:txBody>
          <a:bodyPr/>
          <a:lstStyle>
            <a:lvl1pPr>
              <a:defRPr/>
            </a:lvl1pPr>
          </a:lstStyle>
          <a:p>
            <a:pPr>
              <a:defRPr/>
            </a:pPr>
            <a:fld id="{2DE09C83-4BFD-4345-A6A3-87EDA702B6F3}"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3034614091"/>
      </p:ext>
    </p:extLst>
  </p:cSld>
  <p:clrMapOvr>
    <a:masterClrMapping/>
  </p:clrMapOvr>
  <p:transition spd="slow" advClick="0" advTm="3000"/>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8115539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5042450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0514779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7597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51896065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5967194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8624083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5371463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9395070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87771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FF60F809-7206-4BAD-AFDE-1ADBE5EFCD4D}"/>
              </a:ext>
            </a:extLst>
          </p:cNvPr>
          <p:cNvSpPr>
            <a:spLocks noGrp="1" noChangeArrowheads="1"/>
          </p:cNvSpPr>
          <p:nvPr>
            <p:ph type="dt" sz="half" idx="10"/>
          </p:nvPr>
        </p:nvSpPr>
        <p:spPr>
          <a:ln/>
        </p:spPr>
        <p:txBody>
          <a:bodyPr/>
          <a:lstStyle>
            <a:lvl1pPr>
              <a:defRPr/>
            </a:lvl1pPr>
          </a:lstStyle>
          <a:p>
            <a:pPr>
              <a:defRPr/>
            </a:pPr>
            <a:fld id="{36EAD7ED-19AD-45A3-B6FA-5172473930B0}"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3CB56386-ED93-4E6F-9704-067850FE60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7AC245F-776C-436E-AD21-E3DF0CD178E7}"/>
              </a:ext>
            </a:extLst>
          </p:cNvPr>
          <p:cNvSpPr>
            <a:spLocks noGrp="1" noChangeArrowheads="1"/>
          </p:cNvSpPr>
          <p:nvPr>
            <p:ph type="sldNum" sz="quarter" idx="12"/>
          </p:nvPr>
        </p:nvSpPr>
        <p:spPr>
          <a:ln/>
        </p:spPr>
        <p:txBody>
          <a:bodyPr/>
          <a:lstStyle>
            <a:lvl1pPr>
              <a:defRPr/>
            </a:lvl1pPr>
          </a:lstStyle>
          <a:p>
            <a:pPr>
              <a:defRPr/>
            </a:pPr>
            <a:fld id="{63E7860E-CD65-4CF7-A93D-2EBF4432A892}"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1402416457"/>
      </p:ext>
    </p:extLst>
  </p:cSld>
  <p:clrMapOvr>
    <a:masterClrMapping/>
  </p:clrMapOvr>
  <p:transition spd="slow" advClick="0" advTm="3000"/>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246916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5948335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1381030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7496943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68504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830498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6842053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980363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2030104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886701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B97BBB1C-7935-4A45-AF22-3BFFF70989D2}"/>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C8475B8E-F910-47C7-AF76-2B50D6BCBFC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AB4F26B-5D71-4984-8123-00B5403C1F90}"/>
              </a:ext>
            </a:extLst>
          </p:cNvPr>
          <p:cNvSpPr>
            <a:spLocks noGrp="1" noChangeArrowheads="1"/>
          </p:cNvSpPr>
          <p:nvPr>
            <p:ph type="sldNum" sz="quarter" idx="12"/>
          </p:nvPr>
        </p:nvSpPr>
        <p:spPr>
          <a:ln/>
        </p:spPr>
        <p:txBody>
          <a:bodyPr/>
          <a:lstStyle>
            <a:lvl1pPr>
              <a:defRPr/>
            </a:lvl1pPr>
          </a:lstStyle>
          <a:p>
            <a:pPr>
              <a:defRPr/>
            </a:pPr>
            <a:fld id="{BF0F03ED-02B5-4724-AA86-055D6D3FC485}" type="slidenum">
              <a:rPr lang="zh-CN" altLang="en-US"/>
              <a:pPr>
                <a:defRPr/>
              </a:pPr>
              <a:t>‹#›</a:t>
            </a:fld>
            <a:endParaRPr lang="zh-CN" altLang="en-US"/>
          </a:p>
        </p:txBody>
      </p:sp>
    </p:spTree>
    <p:extLst>
      <p:ext uri="{BB962C8B-B14F-4D97-AF65-F5344CB8AC3E}">
        <p14:creationId xmlns:p14="http://schemas.microsoft.com/office/powerpoint/2010/main" val="3713045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ECB9287B-D35D-4895-9866-2423D384B453}"/>
              </a:ext>
            </a:extLst>
          </p:cNvPr>
          <p:cNvSpPr>
            <a:spLocks noGrp="1" noChangeArrowheads="1"/>
          </p:cNvSpPr>
          <p:nvPr>
            <p:ph type="dt" sz="half" idx="10"/>
          </p:nvPr>
        </p:nvSpPr>
        <p:spPr>
          <a:ln/>
        </p:spPr>
        <p:txBody>
          <a:bodyPr/>
          <a:lstStyle>
            <a:lvl1pPr>
              <a:defRPr/>
            </a:lvl1pPr>
          </a:lstStyle>
          <a:p>
            <a:pPr>
              <a:defRPr/>
            </a:pPr>
            <a:fld id="{BA0930F5-9A16-4543-98BF-BC42A115CD10}"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7758A624-B665-4664-BE9F-A0CE131D60F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9FD7BEC4-0DD6-4085-9F59-8E5D47021290}"/>
              </a:ext>
            </a:extLst>
          </p:cNvPr>
          <p:cNvSpPr>
            <a:spLocks noGrp="1" noChangeArrowheads="1"/>
          </p:cNvSpPr>
          <p:nvPr>
            <p:ph type="sldNum" sz="quarter" idx="12"/>
          </p:nvPr>
        </p:nvSpPr>
        <p:spPr>
          <a:ln/>
        </p:spPr>
        <p:txBody>
          <a:bodyPr/>
          <a:lstStyle>
            <a:lvl1pPr>
              <a:defRPr/>
            </a:lvl1pPr>
          </a:lstStyle>
          <a:p>
            <a:pPr>
              <a:defRPr/>
            </a:pPr>
            <a:fld id="{0BF0AE06-7569-41B1-AE30-CABE52EE3B86}"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903908577"/>
      </p:ext>
    </p:extLst>
  </p:cSld>
  <p:clrMapOvr>
    <a:masterClrMapping/>
  </p:clrMapOvr>
  <p:transition spd="slow" advClick="0" advTm="3000"/>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9628334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28864027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4359228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3997451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99631838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79707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578267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85810243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105548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47831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2018AC2-51E5-47D4-A572-4F70E9844596}"/>
              </a:ext>
            </a:extLst>
          </p:cNvPr>
          <p:cNvSpPr>
            <a:spLocks noGrp="1" noChangeArrowheads="1"/>
          </p:cNvSpPr>
          <p:nvPr>
            <p:ph type="dt" sz="half" idx="10"/>
          </p:nvPr>
        </p:nvSpPr>
        <p:spPr>
          <a:ln/>
        </p:spPr>
        <p:txBody>
          <a:bodyPr/>
          <a:lstStyle>
            <a:lvl1pPr>
              <a:defRPr/>
            </a:lvl1pPr>
          </a:lstStyle>
          <a:p>
            <a:pPr>
              <a:defRPr/>
            </a:pPr>
            <a:fld id="{585B2780-8E07-4DD2-BBFF-172795F6B703}"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1263F0C8-8611-47A2-83D3-3DC631E687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EB28779-2384-466B-92AF-5B9438EE41D5}"/>
              </a:ext>
            </a:extLst>
          </p:cNvPr>
          <p:cNvSpPr>
            <a:spLocks noGrp="1" noChangeArrowheads="1"/>
          </p:cNvSpPr>
          <p:nvPr>
            <p:ph type="sldNum" sz="quarter" idx="12"/>
          </p:nvPr>
        </p:nvSpPr>
        <p:spPr>
          <a:ln/>
        </p:spPr>
        <p:txBody>
          <a:bodyPr/>
          <a:lstStyle>
            <a:lvl1pPr>
              <a:defRPr/>
            </a:lvl1pPr>
          </a:lstStyle>
          <a:p>
            <a:pPr>
              <a:defRPr/>
            </a:pPr>
            <a:fld id="{F4976F11-1A72-49E0-9661-B2709112806A}"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118479353"/>
      </p:ext>
    </p:extLst>
  </p:cSld>
  <p:clrMapOvr>
    <a:masterClrMapping/>
  </p:clrMapOvr>
  <p:transition spd="slow" advClick="0" advTm="3000"/>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55140086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814330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04196786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9336994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54146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06323130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5067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15189709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9083082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531971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4285B8E5-EE81-462A-9FBC-E34E5DC8C5F3}"/>
              </a:ext>
            </a:extLst>
          </p:cNvPr>
          <p:cNvSpPr>
            <a:spLocks noGrp="1" noChangeArrowheads="1"/>
          </p:cNvSpPr>
          <p:nvPr>
            <p:ph type="dt" sz="half" idx="10"/>
          </p:nvPr>
        </p:nvSpPr>
        <p:spPr>
          <a:ln/>
        </p:spPr>
        <p:txBody>
          <a:bodyPr/>
          <a:lstStyle>
            <a:lvl1pPr>
              <a:defRPr/>
            </a:lvl1pPr>
          </a:lstStyle>
          <a:p>
            <a:pPr>
              <a:defRPr/>
            </a:pPr>
            <a:fld id="{E8FC3EDC-7DB8-4B7A-B9BE-F74645FB5C36}"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F6BB132E-A8DF-4DF3-A2E8-F45396EF4E0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EA9CA07-951A-4D48-A1B8-DBFC7D2BCCDE}"/>
              </a:ext>
            </a:extLst>
          </p:cNvPr>
          <p:cNvSpPr>
            <a:spLocks noGrp="1" noChangeArrowheads="1"/>
          </p:cNvSpPr>
          <p:nvPr>
            <p:ph type="sldNum" sz="quarter" idx="12"/>
          </p:nvPr>
        </p:nvSpPr>
        <p:spPr>
          <a:ln/>
        </p:spPr>
        <p:txBody>
          <a:bodyPr/>
          <a:lstStyle>
            <a:lvl1pPr>
              <a:defRPr/>
            </a:lvl1pPr>
          </a:lstStyle>
          <a:p>
            <a:pPr>
              <a:defRPr/>
            </a:pPr>
            <a:fld id="{D3884F0D-E687-45B3-8F5C-AD47821F9A95}" type="slidenum">
              <a:rPr lang="zh-CN" altLang="en-US"/>
              <a:pPr>
                <a:defRPr/>
              </a:pPr>
              <a:t>‹#›</a:t>
            </a:fld>
            <a:endParaRPr lang="zh-CN" altLang="en-US">
              <a:latin typeface="Calibri" panose="020F0502020204030204" pitchFamily="34" charset="0"/>
            </a:endParaRPr>
          </a:p>
        </p:txBody>
      </p:sp>
    </p:spTree>
    <p:extLst>
      <p:ext uri="{BB962C8B-B14F-4D97-AF65-F5344CB8AC3E}">
        <p14:creationId xmlns:p14="http://schemas.microsoft.com/office/powerpoint/2010/main" val="2638712268"/>
      </p:ext>
    </p:extLst>
  </p:cSld>
  <p:clrMapOvr>
    <a:masterClrMapping/>
  </p:clrMapOvr>
  <p:transition spd="slow" advClick="0" advTm="3000"/>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2318800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63236976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0644051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23435434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458356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2032427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89517779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5128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5646925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1294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00D623BB-065B-45F0-A5AE-609EB89E80E6}"/>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D7C9DD48-E51E-444B-AABD-6B8B6D649A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8EC385C-36E6-494C-AA33-510E872D1A0A}"/>
              </a:ext>
            </a:extLst>
          </p:cNvPr>
          <p:cNvSpPr>
            <a:spLocks noGrp="1" noChangeArrowheads="1"/>
          </p:cNvSpPr>
          <p:nvPr>
            <p:ph type="sldNum" sz="quarter" idx="12"/>
          </p:nvPr>
        </p:nvSpPr>
        <p:spPr>
          <a:ln/>
        </p:spPr>
        <p:txBody>
          <a:bodyPr/>
          <a:lstStyle>
            <a:lvl1pPr>
              <a:defRPr/>
            </a:lvl1pPr>
          </a:lstStyle>
          <a:p>
            <a:pPr>
              <a:defRPr/>
            </a:pPr>
            <a:fld id="{436196DA-4BDE-4B51-86D8-00EB22BC37A7}" type="slidenum">
              <a:rPr lang="zh-CN" altLang="en-US"/>
              <a:pPr>
                <a:defRPr/>
              </a:pPr>
              <a:t>‹#›</a:t>
            </a:fld>
            <a:endParaRPr lang="zh-CN" altLang="en-US"/>
          </a:p>
        </p:txBody>
      </p:sp>
    </p:spTree>
    <p:extLst>
      <p:ext uri="{BB962C8B-B14F-4D97-AF65-F5344CB8AC3E}">
        <p14:creationId xmlns:p14="http://schemas.microsoft.com/office/powerpoint/2010/main" val="179100977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5512369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9216802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22756072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0841086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84478517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6725927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3574164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16176697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6792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746639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BF77DCF4-2D9B-457A-AF47-8BFFD8E25E93}"/>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2A870233-3977-4285-B19E-8E84723B521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CBF26E1-C5F3-4C2E-9247-1936E8300389}"/>
              </a:ext>
            </a:extLst>
          </p:cNvPr>
          <p:cNvSpPr>
            <a:spLocks noGrp="1" noChangeArrowheads="1"/>
          </p:cNvSpPr>
          <p:nvPr>
            <p:ph type="sldNum" sz="quarter" idx="12"/>
          </p:nvPr>
        </p:nvSpPr>
        <p:spPr>
          <a:ln/>
        </p:spPr>
        <p:txBody>
          <a:bodyPr/>
          <a:lstStyle>
            <a:lvl1pPr>
              <a:defRPr/>
            </a:lvl1pPr>
          </a:lstStyle>
          <a:p>
            <a:pPr>
              <a:defRPr/>
            </a:pPr>
            <a:fld id="{DBC628D0-4DCD-4B15-B364-6B8A9DACDDAA}" type="slidenum">
              <a:rPr lang="zh-CN" altLang="en-US"/>
              <a:pPr>
                <a:defRPr/>
              </a:pPr>
              <a:t>‹#›</a:t>
            </a:fld>
            <a:endParaRPr lang="zh-CN" altLang="en-US"/>
          </a:p>
        </p:txBody>
      </p:sp>
    </p:spTree>
    <p:extLst>
      <p:ext uri="{BB962C8B-B14F-4D97-AF65-F5344CB8AC3E}">
        <p14:creationId xmlns:p14="http://schemas.microsoft.com/office/powerpoint/2010/main" val="58588402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61427504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1437597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8350686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84855521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1003323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92746505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1695418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4961640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02481381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135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11BB8246-3FE4-440D-9778-6D54CE615757}"/>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58E2F4D2-B5A5-43FC-81D6-9DF2D239F66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CCBE4DD-5B3E-49A5-993D-774AAA8F0A69}"/>
              </a:ext>
            </a:extLst>
          </p:cNvPr>
          <p:cNvSpPr>
            <a:spLocks noGrp="1" noChangeArrowheads="1"/>
          </p:cNvSpPr>
          <p:nvPr>
            <p:ph type="sldNum" sz="quarter" idx="12"/>
          </p:nvPr>
        </p:nvSpPr>
        <p:spPr>
          <a:ln/>
        </p:spPr>
        <p:txBody>
          <a:bodyPr/>
          <a:lstStyle>
            <a:lvl1pPr>
              <a:defRPr/>
            </a:lvl1pPr>
          </a:lstStyle>
          <a:p>
            <a:pPr>
              <a:defRPr/>
            </a:pPr>
            <a:fld id="{11B55329-272A-4DD9-80A4-4F7F6D38D958}" type="slidenum">
              <a:rPr lang="zh-CN" altLang="en-US"/>
              <a:pPr>
                <a:defRPr/>
              </a:pPr>
              <a:t>‹#›</a:t>
            </a:fld>
            <a:endParaRPr lang="zh-CN" altLang="en-US"/>
          </a:p>
        </p:txBody>
      </p:sp>
    </p:spTree>
    <p:extLst>
      <p:ext uri="{BB962C8B-B14F-4D97-AF65-F5344CB8AC3E}">
        <p14:creationId xmlns:p14="http://schemas.microsoft.com/office/powerpoint/2010/main" val="339095832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31099528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2999362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724540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7945319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59405956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4516386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80029694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0735519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7416127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951275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BF1DE968-FAA6-433E-8A70-DB9B3F9434A7}"/>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A50C9C55-DA06-4467-8C14-BC1C2C090E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177AE70-D863-4FF1-BF9D-81B4147D635A}"/>
              </a:ext>
            </a:extLst>
          </p:cNvPr>
          <p:cNvSpPr>
            <a:spLocks noGrp="1" noChangeArrowheads="1"/>
          </p:cNvSpPr>
          <p:nvPr>
            <p:ph type="sldNum" sz="quarter" idx="12"/>
          </p:nvPr>
        </p:nvSpPr>
        <p:spPr>
          <a:ln/>
        </p:spPr>
        <p:txBody>
          <a:bodyPr/>
          <a:lstStyle>
            <a:lvl1pPr>
              <a:defRPr/>
            </a:lvl1pPr>
          </a:lstStyle>
          <a:p>
            <a:pPr>
              <a:defRPr/>
            </a:pPr>
            <a:fld id="{909EAE72-7959-493C-88C5-10365F44B773}" type="slidenum">
              <a:rPr lang="zh-CN" altLang="en-US"/>
              <a:pPr>
                <a:defRPr/>
              </a:pPr>
              <a:t>‹#›</a:t>
            </a:fld>
            <a:endParaRPr lang="zh-CN" altLang="en-US"/>
          </a:p>
        </p:txBody>
      </p:sp>
    </p:spTree>
    <p:extLst>
      <p:ext uri="{BB962C8B-B14F-4D97-AF65-F5344CB8AC3E}">
        <p14:creationId xmlns:p14="http://schemas.microsoft.com/office/powerpoint/2010/main" val="148893029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23686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39977584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18741027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7346729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9988180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94057151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8121662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5201272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1278508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30031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CCEDC569-9A85-4609-8621-2645B620861D}"/>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F81E8E1C-AF7F-45B1-9DA6-10135BDF74D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753DAA06-00C5-4B77-A747-5672DEB71EB6}"/>
              </a:ext>
            </a:extLst>
          </p:cNvPr>
          <p:cNvSpPr>
            <a:spLocks noGrp="1" noChangeArrowheads="1"/>
          </p:cNvSpPr>
          <p:nvPr>
            <p:ph type="sldNum" sz="quarter" idx="12"/>
          </p:nvPr>
        </p:nvSpPr>
        <p:spPr>
          <a:ln/>
        </p:spPr>
        <p:txBody>
          <a:bodyPr/>
          <a:lstStyle>
            <a:lvl1pPr>
              <a:defRPr/>
            </a:lvl1pPr>
          </a:lstStyle>
          <a:p>
            <a:pPr>
              <a:defRPr/>
            </a:pPr>
            <a:fld id="{B8492ED8-D035-4194-9569-AA3BCA1B2E92}" type="slidenum">
              <a:rPr lang="zh-CN" altLang="en-US"/>
              <a:pPr>
                <a:defRPr/>
              </a:pPr>
              <a:t>‹#›</a:t>
            </a:fld>
            <a:endParaRPr lang="zh-CN" altLang="en-US"/>
          </a:p>
        </p:txBody>
      </p:sp>
    </p:spTree>
    <p:extLst>
      <p:ext uri="{BB962C8B-B14F-4D97-AF65-F5344CB8AC3E}">
        <p14:creationId xmlns:p14="http://schemas.microsoft.com/office/powerpoint/2010/main" val="391345161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97124298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10872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37349414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96590902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3208916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6244050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14690141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7295505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05828875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3430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E72BEFE5-EAE3-4861-90D2-51080E626469}"/>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4" name="页脚占位符 4">
            <a:extLst>
              <a:ext uri="{FF2B5EF4-FFF2-40B4-BE49-F238E27FC236}">
                <a16:creationId xmlns:a16="http://schemas.microsoft.com/office/drawing/2014/main" id="{A6C59BBE-8F86-468D-B6B7-8FCC1F4A96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187D600-0AF6-463F-A03D-6FF5C42758D3}"/>
              </a:ext>
            </a:extLst>
          </p:cNvPr>
          <p:cNvSpPr>
            <a:spLocks noGrp="1" noChangeArrowheads="1"/>
          </p:cNvSpPr>
          <p:nvPr>
            <p:ph type="sldNum" sz="quarter" idx="12"/>
          </p:nvPr>
        </p:nvSpPr>
        <p:spPr>
          <a:ln/>
        </p:spPr>
        <p:txBody>
          <a:bodyPr/>
          <a:lstStyle>
            <a:lvl1pPr>
              <a:defRPr/>
            </a:lvl1pPr>
          </a:lstStyle>
          <a:p>
            <a:pPr>
              <a:defRPr/>
            </a:pPr>
            <a:fld id="{6A1DA4B9-077B-4B33-AA04-24373EB2F288}" type="slidenum">
              <a:rPr lang="zh-CN" altLang="en-US"/>
              <a:pPr>
                <a:defRPr/>
              </a:pPr>
              <a:t>‹#›</a:t>
            </a:fld>
            <a:endParaRPr lang="zh-CN" altLang="en-US"/>
          </a:p>
        </p:txBody>
      </p:sp>
    </p:spTree>
    <p:extLst>
      <p:ext uri="{BB962C8B-B14F-4D97-AF65-F5344CB8AC3E}">
        <p14:creationId xmlns:p14="http://schemas.microsoft.com/office/powerpoint/2010/main" val="10620442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4014913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60789731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40986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4239161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51610090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4954024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4010469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48736774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7337018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018800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6D47D25-8862-452D-B7DB-25E70DAEBD8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3" name="页脚占位符 4">
            <a:extLst>
              <a:ext uri="{FF2B5EF4-FFF2-40B4-BE49-F238E27FC236}">
                <a16:creationId xmlns:a16="http://schemas.microsoft.com/office/drawing/2014/main" id="{47EA4FFF-DBA8-4F52-9870-0F852936385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E421178-A4D1-4B37-A844-59A6C333418A}"/>
              </a:ext>
            </a:extLst>
          </p:cNvPr>
          <p:cNvSpPr>
            <a:spLocks noGrp="1" noChangeArrowheads="1"/>
          </p:cNvSpPr>
          <p:nvPr>
            <p:ph type="sldNum" sz="quarter" idx="12"/>
          </p:nvPr>
        </p:nvSpPr>
        <p:spPr>
          <a:ln/>
        </p:spPr>
        <p:txBody>
          <a:bodyPr/>
          <a:lstStyle>
            <a:lvl1pPr>
              <a:defRPr/>
            </a:lvl1pPr>
          </a:lstStyle>
          <a:p>
            <a:pPr>
              <a:defRPr/>
            </a:pPr>
            <a:fld id="{3528DA51-5914-4951-AB38-9A5DC4A2B4D1}" type="slidenum">
              <a:rPr lang="zh-CN" altLang="en-US"/>
              <a:pPr>
                <a:defRPr/>
              </a:pPr>
              <a:t>‹#›</a:t>
            </a:fld>
            <a:endParaRPr lang="zh-CN" altLang="en-US"/>
          </a:p>
        </p:txBody>
      </p:sp>
    </p:spTree>
    <p:extLst>
      <p:ext uri="{BB962C8B-B14F-4D97-AF65-F5344CB8AC3E}">
        <p14:creationId xmlns:p14="http://schemas.microsoft.com/office/powerpoint/2010/main" val="27874067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6725998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5840950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13418550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0386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92713724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574025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1087083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1424471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68055390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23334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93116478-8EBD-4771-BC85-27A6D26472CA}"/>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0B55FCE8-F0F9-4DC7-81BD-CAD30D8D46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75CFAD6-60A4-4B5B-B584-9F99207114BE}"/>
              </a:ext>
            </a:extLst>
          </p:cNvPr>
          <p:cNvSpPr>
            <a:spLocks noGrp="1" noChangeArrowheads="1"/>
          </p:cNvSpPr>
          <p:nvPr>
            <p:ph type="sldNum" sz="quarter" idx="12"/>
          </p:nvPr>
        </p:nvSpPr>
        <p:spPr>
          <a:ln/>
        </p:spPr>
        <p:txBody>
          <a:bodyPr/>
          <a:lstStyle>
            <a:lvl1pPr>
              <a:defRPr/>
            </a:lvl1pPr>
          </a:lstStyle>
          <a:p>
            <a:pPr>
              <a:defRPr/>
            </a:pPr>
            <a:fld id="{4F43F7E3-044A-46ED-A4C0-150EBF65A913}" type="slidenum">
              <a:rPr lang="zh-CN" altLang="en-US"/>
              <a:pPr>
                <a:defRPr/>
              </a:pPr>
              <a:t>‹#›</a:t>
            </a:fld>
            <a:endParaRPr lang="zh-CN" altLang="en-US"/>
          </a:p>
        </p:txBody>
      </p:sp>
    </p:spTree>
    <p:extLst>
      <p:ext uri="{BB962C8B-B14F-4D97-AF65-F5344CB8AC3E}">
        <p14:creationId xmlns:p14="http://schemas.microsoft.com/office/powerpoint/2010/main" val="23927499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9B0CC321-3E1B-4C1B-99AC-7B8286155CFE}"/>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0BE2FCBF-32AC-4A57-B406-28A8B52C35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CACDEA1-2099-450B-8FA4-FEFF828142C4}"/>
              </a:ext>
            </a:extLst>
          </p:cNvPr>
          <p:cNvSpPr>
            <a:spLocks noGrp="1" noChangeArrowheads="1"/>
          </p:cNvSpPr>
          <p:nvPr>
            <p:ph type="sldNum" sz="quarter" idx="12"/>
          </p:nvPr>
        </p:nvSpPr>
        <p:spPr>
          <a:ln/>
        </p:spPr>
        <p:txBody>
          <a:bodyPr/>
          <a:lstStyle>
            <a:lvl1pPr>
              <a:defRPr/>
            </a:lvl1pPr>
          </a:lstStyle>
          <a:p>
            <a:pPr>
              <a:defRPr/>
            </a:pPr>
            <a:fld id="{6DC249E7-1D01-47A8-BAD4-FD0C32421E1A}" type="slidenum">
              <a:rPr lang="zh-CN" altLang="en-US"/>
              <a:pPr>
                <a:defRPr/>
              </a:pPr>
              <a:t>‹#›</a:t>
            </a:fld>
            <a:endParaRPr lang="zh-CN" altLang="en-US"/>
          </a:p>
        </p:txBody>
      </p:sp>
    </p:spTree>
    <p:extLst>
      <p:ext uri="{BB962C8B-B14F-4D97-AF65-F5344CB8AC3E}">
        <p14:creationId xmlns:p14="http://schemas.microsoft.com/office/powerpoint/2010/main" val="71771981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92775891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0381462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877995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72434164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65908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5767552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47112277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1804418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6435454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9196173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195BF77E-1B3C-48FA-9DD2-7BD278D031DA}"/>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267A3469-9EE7-402D-9386-FAF893EDE7D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61E59AB-ED3B-4968-BAE6-B7BC78A79494}"/>
              </a:ext>
            </a:extLst>
          </p:cNvPr>
          <p:cNvSpPr>
            <a:spLocks noGrp="1" noChangeArrowheads="1"/>
          </p:cNvSpPr>
          <p:nvPr>
            <p:ph type="sldNum" sz="quarter" idx="12"/>
          </p:nvPr>
        </p:nvSpPr>
        <p:spPr>
          <a:ln/>
        </p:spPr>
        <p:txBody>
          <a:bodyPr/>
          <a:lstStyle>
            <a:lvl1pPr>
              <a:defRPr/>
            </a:lvl1pPr>
          </a:lstStyle>
          <a:p>
            <a:pPr>
              <a:defRPr/>
            </a:pPr>
            <a:fld id="{944395F5-D8A7-4B48-9749-A24000D65856}" type="slidenum">
              <a:rPr lang="zh-CN" altLang="en-US"/>
              <a:pPr>
                <a:defRPr/>
              </a:pPr>
              <a:t>‹#›</a:t>
            </a:fld>
            <a:endParaRPr lang="zh-CN" altLang="en-US"/>
          </a:p>
        </p:txBody>
      </p:sp>
    </p:spTree>
    <p:extLst>
      <p:ext uri="{BB962C8B-B14F-4D97-AF65-F5344CB8AC3E}">
        <p14:creationId xmlns:p14="http://schemas.microsoft.com/office/powerpoint/2010/main" val="307478863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4849160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55395177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3721154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8732281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48568456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89672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58144414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20527975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7432541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67480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0A7FFEE2-30DC-46B1-856A-98DC570A5196}"/>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680FE945-8820-4762-8DCF-9A92CBC50D5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9584E70-2108-4406-90C2-70732007B27A}"/>
              </a:ext>
            </a:extLst>
          </p:cNvPr>
          <p:cNvSpPr>
            <a:spLocks noGrp="1" noChangeArrowheads="1"/>
          </p:cNvSpPr>
          <p:nvPr>
            <p:ph type="sldNum" sz="quarter" idx="12"/>
          </p:nvPr>
        </p:nvSpPr>
        <p:spPr>
          <a:ln/>
        </p:spPr>
        <p:txBody>
          <a:bodyPr/>
          <a:lstStyle>
            <a:lvl1pPr>
              <a:defRPr/>
            </a:lvl1pPr>
          </a:lstStyle>
          <a:p>
            <a:pPr>
              <a:defRPr/>
            </a:pPr>
            <a:fld id="{9A69D9FD-401A-4DDF-853D-6A3E2A15560A}" type="slidenum">
              <a:rPr lang="zh-CN" altLang="en-US"/>
              <a:pPr>
                <a:defRPr/>
              </a:pPr>
              <a:t>‹#›</a:t>
            </a:fld>
            <a:endParaRPr lang="zh-CN" altLang="en-US"/>
          </a:p>
        </p:txBody>
      </p:sp>
    </p:spTree>
    <p:extLst>
      <p:ext uri="{BB962C8B-B14F-4D97-AF65-F5344CB8AC3E}">
        <p14:creationId xmlns:p14="http://schemas.microsoft.com/office/powerpoint/2010/main" val="50292745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47985719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6416303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06692902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2545777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2835502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98344895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93658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82579640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99211730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46098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09FAA8D5-A477-4180-BC46-3AF37B3F5449}"/>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页脚占位符 4">
            <a:extLst>
              <a:ext uri="{FF2B5EF4-FFF2-40B4-BE49-F238E27FC236}">
                <a16:creationId xmlns:a16="http://schemas.microsoft.com/office/drawing/2014/main" id="{275BA7E0-1923-48F6-834C-EB370E9D71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19183B5-86B0-447E-802B-514B9B9E3857}"/>
              </a:ext>
            </a:extLst>
          </p:cNvPr>
          <p:cNvSpPr>
            <a:spLocks noGrp="1" noChangeArrowheads="1"/>
          </p:cNvSpPr>
          <p:nvPr>
            <p:ph type="sldNum" sz="quarter" idx="12"/>
          </p:nvPr>
        </p:nvSpPr>
        <p:spPr>
          <a:ln/>
        </p:spPr>
        <p:txBody>
          <a:bodyPr/>
          <a:lstStyle>
            <a:lvl1pPr>
              <a:defRPr/>
            </a:lvl1pPr>
          </a:lstStyle>
          <a:p>
            <a:pPr>
              <a:defRPr/>
            </a:pPr>
            <a:fld id="{CB02BE49-6B0E-4701-B4D5-82EAFCCC6DF1}" type="slidenum">
              <a:rPr lang="zh-CN" altLang="en-US"/>
              <a:pPr>
                <a:defRPr/>
              </a:pPr>
              <a:t>‹#›</a:t>
            </a:fld>
            <a:endParaRPr lang="zh-CN" altLang="en-US"/>
          </a:p>
        </p:txBody>
      </p:sp>
    </p:spTree>
    <p:extLst>
      <p:ext uri="{BB962C8B-B14F-4D97-AF65-F5344CB8AC3E}">
        <p14:creationId xmlns:p14="http://schemas.microsoft.com/office/powerpoint/2010/main" val="34912461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1114267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58495234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2351626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40905707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2878148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3736444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19308475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18326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4835123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0832139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04DFDC9E-2F86-4224-8C37-4B5D851ADCB1}"/>
              </a:ext>
            </a:extLst>
          </p:cNvPr>
          <p:cNvSpPr>
            <a:spLocks noGrp="1" noChangeArrowheads="1"/>
          </p:cNvSpPr>
          <p:nvPr>
            <p:ph type="dt" sz="half" idx="10"/>
          </p:nvPr>
        </p:nvSpPr>
        <p:spPr>
          <a:ln/>
        </p:spPr>
        <p:txBody>
          <a:bodyPr/>
          <a:lstStyle>
            <a:lvl1pPr>
              <a:defRPr/>
            </a:lvl1pPr>
          </a:lstStyle>
          <a:p>
            <a:pPr>
              <a:defRPr/>
            </a:pPr>
            <a:fld id="{3D4F501A-7DBB-4B95-B108-CF557B634279}"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14FC9102-A7CD-48DA-9EAB-A671E3FFF86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407A50-AB65-497B-A3D9-059EE6A1AB7A}"/>
              </a:ext>
            </a:extLst>
          </p:cNvPr>
          <p:cNvSpPr>
            <a:spLocks noGrp="1" noChangeArrowheads="1"/>
          </p:cNvSpPr>
          <p:nvPr>
            <p:ph type="sldNum" sz="quarter" idx="12"/>
          </p:nvPr>
        </p:nvSpPr>
        <p:spPr>
          <a:ln/>
        </p:spPr>
        <p:txBody>
          <a:bodyPr/>
          <a:lstStyle>
            <a:lvl1pPr>
              <a:defRPr/>
            </a:lvl1pPr>
          </a:lstStyle>
          <a:p>
            <a:pPr>
              <a:defRPr/>
            </a:pPr>
            <a:fld id="{0C8541EA-FA2C-41E0-B457-ECA55ABF70E5}" type="slidenum">
              <a:rPr lang="zh-CN" altLang="en-US"/>
              <a:pPr>
                <a:defRPr/>
              </a:pPr>
              <a:t>‹#›</a:t>
            </a:fld>
            <a:endParaRPr lang="zh-CN" altLang="en-US"/>
          </a:p>
        </p:txBody>
      </p:sp>
    </p:spTree>
    <p:extLst>
      <p:ext uri="{BB962C8B-B14F-4D97-AF65-F5344CB8AC3E}">
        <p14:creationId xmlns:p14="http://schemas.microsoft.com/office/powerpoint/2010/main" val="94982658"/>
      </p:ext>
    </p:extLst>
  </p:cSld>
  <p:clrMapOvr>
    <a:masterClrMapping/>
  </p:clrMapOvr>
  <p:transition spd="slow" advClick="0" advTm="3000"/>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3433716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3374186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13637703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5076213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87580969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0404417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00435293"/>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47988794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32802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420602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2009F962-6A85-4B04-BBD8-566F85A8090D}"/>
              </a:ext>
            </a:extLst>
          </p:cNvPr>
          <p:cNvSpPr>
            <a:spLocks noGrp="1" noChangeArrowheads="1"/>
          </p:cNvSpPr>
          <p:nvPr>
            <p:ph type="dt" sz="half" idx="10"/>
          </p:nvPr>
        </p:nvSpPr>
        <p:spPr>
          <a:ln/>
        </p:spPr>
        <p:txBody>
          <a:bodyPr/>
          <a:lstStyle>
            <a:lvl1pPr>
              <a:defRPr/>
            </a:lvl1pPr>
          </a:lstStyle>
          <a:p>
            <a:pPr>
              <a:defRPr/>
            </a:pPr>
            <a:fld id="{C57F1279-08B5-4F3B-94B8-730944A329C9}"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D4CCEBEA-3922-421B-9C87-DD5ECDDC47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B54F14E-96E5-474E-8A3D-57F518BBCD7C}"/>
              </a:ext>
            </a:extLst>
          </p:cNvPr>
          <p:cNvSpPr>
            <a:spLocks noGrp="1" noChangeArrowheads="1"/>
          </p:cNvSpPr>
          <p:nvPr>
            <p:ph type="sldNum" sz="quarter" idx="12"/>
          </p:nvPr>
        </p:nvSpPr>
        <p:spPr>
          <a:ln/>
        </p:spPr>
        <p:txBody>
          <a:bodyPr/>
          <a:lstStyle>
            <a:lvl1pPr>
              <a:defRPr/>
            </a:lvl1pPr>
          </a:lstStyle>
          <a:p>
            <a:pPr>
              <a:defRPr/>
            </a:pPr>
            <a:fld id="{75E9A10F-009D-4168-A1A7-C492F29EB3E7}" type="slidenum">
              <a:rPr lang="zh-CN" altLang="en-US"/>
              <a:pPr>
                <a:defRPr/>
              </a:pPr>
              <a:t>‹#›</a:t>
            </a:fld>
            <a:endParaRPr lang="zh-CN" altLang="en-US"/>
          </a:p>
        </p:txBody>
      </p:sp>
    </p:spTree>
    <p:extLst>
      <p:ext uri="{BB962C8B-B14F-4D97-AF65-F5344CB8AC3E}">
        <p14:creationId xmlns:p14="http://schemas.microsoft.com/office/powerpoint/2010/main" val="1787164589"/>
      </p:ext>
    </p:extLst>
  </p:cSld>
  <p:clrMapOvr>
    <a:masterClrMapping/>
  </p:clrMapOvr>
  <p:transition spd="slow" advClick="0" advTm="3000"/>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11679108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9095285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5174982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77189755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8920139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36669072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7029142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8313920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94716208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3890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BE173B5F-F512-47E2-8F7A-A2EB86DC0006}"/>
              </a:ext>
            </a:extLst>
          </p:cNvPr>
          <p:cNvSpPr>
            <a:spLocks noGrp="1" noChangeArrowheads="1"/>
          </p:cNvSpPr>
          <p:nvPr>
            <p:ph type="dt" sz="half" idx="10"/>
          </p:nvPr>
        </p:nvSpPr>
        <p:spPr>
          <a:ln/>
        </p:spPr>
        <p:txBody>
          <a:bodyPr/>
          <a:lstStyle>
            <a:lvl1pPr>
              <a:defRPr/>
            </a:lvl1pPr>
          </a:lstStyle>
          <a:p>
            <a:pPr>
              <a:defRPr/>
            </a:pPr>
            <a:fld id="{27453460-7726-435F-B32C-778C0E1870B0}"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DD0A864C-A598-4230-9868-CCF4ABF78E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CF6415E-F342-4F68-A54C-A3730376FD58}"/>
              </a:ext>
            </a:extLst>
          </p:cNvPr>
          <p:cNvSpPr>
            <a:spLocks noGrp="1" noChangeArrowheads="1"/>
          </p:cNvSpPr>
          <p:nvPr>
            <p:ph type="sldNum" sz="quarter" idx="12"/>
          </p:nvPr>
        </p:nvSpPr>
        <p:spPr>
          <a:ln/>
        </p:spPr>
        <p:txBody>
          <a:bodyPr/>
          <a:lstStyle>
            <a:lvl1pPr>
              <a:defRPr/>
            </a:lvl1pPr>
          </a:lstStyle>
          <a:p>
            <a:pPr>
              <a:defRPr/>
            </a:pPr>
            <a:fld id="{9EE0F6FD-D151-452F-BA23-7B801D5F9057}" type="slidenum">
              <a:rPr lang="zh-CN" altLang="en-US"/>
              <a:pPr>
                <a:defRPr/>
              </a:pPr>
              <a:t>‹#›</a:t>
            </a:fld>
            <a:endParaRPr lang="zh-CN" altLang="en-US"/>
          </a:p>
        </p:txBody>
      </p:sp>
    </p:spTree>
    <p:extLst>
      <p:ext uri="{BB962C8B-B14F-4D97-AF65-F5344CB8AC3E}">
        <p14:creationId xmlns:p14="http://schemas.microsoft.com/office/powerpoint/2010/main" val="1027128967"/>
      </p:ext>
    </p:extLst>
  </p:cSld>
  <p:clrMapOvr>
    <a:masterClrMapping/>
  </p:clrMapOvr>
  <p:transition spd="slow" advClick="0" advTm="3000"/>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732598204"/>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03400978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0381400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6711737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81502075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9209301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14623820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9182432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5555748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553072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068431C6-4994-4BB4-8D66-C5BF66ACB71B}"/>
              </a:ext>
            </a:extLst>
          </p:cNvPr>
          <p:cNvSpPr>
            <a:spLocks noGrp="1" noChangeArrowheads="1"/>
          </p:cNvSpPr>
          <p:nvPr>
            <p:ph type="dt" sz="half" idx="10"/>
          </p:nvPr>
        </p:nvSpPr>
        <p:spPr>
          <a:ln/>
        </p:spPr>
        <p:txBody>
          <a:bodyPr/>
          <a:lstStyle>
            <a:lvl1pPr>
              <a:defRPr/>
            </a:lvl1pPr>
          </a:lstStyle>
          <a:p>
            <a:pPr>
              <a:defRPr/>
            </a:pPr>
            <a:fld id="{B3970F05-A173-4AEC-8812-5F1042F07E21}"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1CF504D3-2D0F-453F-93EE-849F0C8B33D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97E455F-BB9A-483A-A4AA-4A5349CD8716}"/>
              </a:ext>
            </a:extLst>
          </p:cNvPr>
          <p:cNvSpPr>
            <a:spLocks noGrp="1" noChangeArrowheads="1"/>
          </p:cNvSpPr>
          <p:nvPr>
            <p:ph type="sldNum" sz="quarter" idx="12"/>
          </p:nvPr>
        </p:nvSpPr>
        <p:spPr>
          <a:ln/>
        </p:spPr>
        <p:txBody>
          <a:bodyPr/>
          <a:lstStyle>
            <a:lvl1pPr>
              <a:defRPr/>
            </a:lvl1pPr>
          </a:lstStyle>
          <a:p>
            <a:pPr>
              <a:defRPr/>
            </a:pPr>
            <a:fld id="{79647937-A9BB-42AA-8A8A-F587D6C4A661}" type="slidenum">
              <a:rPr lang="zh-CN" altLang="en-US"/>
              <a:pPr>
                <a:defRPr/>
              </a:pPr>
              <a:t>‹#›</a:t>
            </a:fld>
            <a:endParaRPr lang="zh-CN" altLang="en-US"/>
          </a:p>
        </p:txBody>
      </p:sp>
    </p:spTree>
    <p:extLst>
      <p:ext uri="{BB962C8B-B14F-4D97-AF65-F5344CB8AC3E}">
        <p14:creationId xmlns:p14="http://schemas.microsoft.com/office/powerpoint/2010/main" val="2773956964"/>
      </p:ext>
    </p:extLst>
  </p:cSld>
  <p:clrMapOvr>
    <a:masterClrMapping/>
  </p:clrMapOvr>
  <p:transition spd="slow" advClick="0" advTm="3000"/>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29063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79459329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10261015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4431712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0419902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4046868354"/>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67851932"/>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97161454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4504676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168093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8DE0D36C-3901-44FF-A4AB-863C032FF53A}"/>
              </a:ext>
            </a:extLst>
          </p:cNvPr>
          <p:cNvSpPr>
            <a:spLocks noGrp="1" noChangeArrowheads="1"/>
          </p:cNvSpPr>
          <p:nvPr>
            <p:ph type="dt" sz="half" idx="10"/>
          </p:nvPr>
        </p:nvSpPr>
        <p:spPr>
          <a:ln/>
        </p:spPr>
        <p:txBody>
          <a:bodyPr/>
          <a:lstStyle>
            <a:lvl1pPr>
              <a:defRPr/>
            </a:lvl1pPr>
          </a:lstStyle>
          <a:p>
            <a:pPr>
              <a:defRPr/>
            </a:pPr>
            <a:fld id="{8F0C24E6-86BB-458F-926F-7BD20D6197CB}" type="datetime1">
              <a:rPr lang="zh-CN" altLang="en-US"/>
              <a:pPr>
                <a:defRPr/>
              </a:pPr>
              <a:t>2020/5/14</a:t>
            </a:fld>
            <a:endParaRPr lang="zh-CN" altLang="en-US" sz="1800">
              <a:solidFill>
                <a:srgbClr val="000000"/>
              </a:solidFill>
            </a:endParaRPr>
          </a:p>
        </p:txBody>
      </p:sp>
      <p:sp>
        <p:nvSpPr>
          <p:cNvPr id="8" name="页脚占位符 4">
            <a:extLst>
              <a:ext uri="{FF2B5EF4-FFF2-40B4-BE49-F238E27FC236}">
                <a16:creationId xmlns:a16="http://schemas.microsoft.com/office/drawing/2014/main" id="{44FDABDB-A706-4184-85A9-33F6B334330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3235C269-7B89-4D90-9A0F-73EBF39DD9B7}"/>
              </a:ext>
            </a:extLst>
          </p:cNvPr>
          <p:cNvSpPr>
            <a:spLocks noGrp="1" noChangeArrowheads="1"/>
          </p:cNvSpPr>
          <p:nvPr>
            <p:ph type="sldNum" sz="quarter" idx="12"/>
          </p:nvPr>
        </p:nvSpPr>
        <p:spPr>
          <a:ln/>
        </p:spPr>
        <p:txBody>
          <a:bodyPr/>
          <a:lstStyle>
            <a:lvl1pPr>
              <a:defRPr/>
            </a:lvl1pPr>
          </a:lstStyle>
          <a:p>
            <a:pPr>
              <a:defRPr/>
            </a:pPr>
            <a:fld id="{83266B1B-AF13-46BB-A6DB-D5F11ED07F7A}" type="slidenum">
              <a:rPr lang="zh-CN" altLang="en-US"/>
              <a:pPr>
                <a:defRPr/>
              </a:pPr>
              <a:t>‹#›</a:t>
            </a:fld>
            <a:endParaRPr lang="zh-CN" altLang="en-US"/>
          </a:p>
        </p:txBody>
      </p:sp>
    </p:spTree>
    <p:extLst>
      <p:ext uri="{BB962C8B-B14F-4D97-AF65-F5344CB8AC3E}">
        <p14:creationId xmlns:p14="http://schemas.microsoft.com/office/powerpoint/2010/main" val="2670703369"/>
      </p:ext>
    </p:extLst>
  </p:cSld>
  <p:clrMapOvr>
    <a:masterClrMapping/>
  </p:clrMapOvr>
  <p:transition spd="slow" advClick="0" advTm="3000"/>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3340916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01780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89584713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75148129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20664928"/>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4983317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11887509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7374063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353783980"/>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778072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C64BC469-4316-48AA-855E-F2989813E3BF}"/>
              </a:ext>
            </a:extLst>
          </p:cNvPr>
          <p:cNvSpPr>
            <a:spLocks noGrp="1" noChangeArrowheads="1"/>
          </p:cNvSpPr>
          <p:nvPr>
            <p:ph type="dt" sz="half" idx="10"/>
          </p:nvPr>
        </p:nvSpPr>
        <p:spPr>
          <a:ln/>
        </p:spPr>
        <p:txBody>
          <a:bodyPr/>
          <a:lstStyle>
            <a:lvl1pPr>
              <a:defRPr/>
            </a:lvl1pPr>
          </a:lstStyle>
          <a:p>
            <a:pPr>
              <a:defRPr/>
            </a:pPr>
            <a:fld id="{5CC6004B-DB96-4650-8FF0-D19BF2067D96}" type="datetime1">
              <a:rPr lang="zh-CN" altLang="en-US"/>
              <a:pPr>
                <a:defRPr/>
              </a:pPr>
              <a:t>2020/5/14</a:t>
            </a:fld>
            <a:endParaRPr lang="zh-CN" altLang="en-US" sz="1800">
              <a:solidFill>
                <a:srgbClr val="000000"/>
              </a:solidFill>
            </a:endParaRPr>
          </a:p>
        </p:txBody>
      </p:sp>
      <p:sp>
        <p:nvSpPr>
          <p:cNvPr id="4" name="页脚占位符 4">
            <a:extLst>
              <a:ext uri="{FF2B5EF4-FFF2-40B4-BE49-F238E27FC236}">
                <a16:creationId xmlns:a16="http://schemas.microsoft.com/office/drawing/2014/main" id="{6D2B3815-174E-471A-B566-F3F57EF592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AB231DD-0FCB-42A0-904D-A1B27788F378}"/>
              </a:ext>
            </a:extLst>
          </p:cNvPr>
          <p:cNvSpPr>
            <a:spLocks noGrp="1" noChangeArrowheads="1"/>
          </p:cNvSpPr>
          <p:nvPr>
            <p:ph type="sldNum" sz="quarter" idx="12"/>
          </p:nvPr>
        </p:nvSpPr>
        <p:spPr>
          <a:ln/>
        </p:spPr>
        <p:txBody>
          <a:bodyPr/>
          <a:lstStyle>
            <a:lvl1pPr>
              <a:defRPr/>
            </a:lvl1pPr>
          </a:lstStyle>
          <a:p>
            <a:pPr>
              <a:defRPr/>
            </a:pPr>
            <a:fld id="{F6FB78B2-8B61-4875-9936-A4338A17F163}" type="slidenum">
              <a:rPr lang="zh-CN" altLang="en-US"/>
              <a:pPr>
                <a:defRPr/>
              </a:pPr>
              <a:t>‹#›</a:t>
            </a:fld>
            <a:endParaRPr lang="zh-CN" altLang="en-US"/>
          </a:p>
        </p:txBody>
      </p:sp>
    </p:spTree>
    <p:extLst>
      <p:ext uri="{BB962C8B-B14F-4D97-AF65-F5344CB8AC3E}">
        <p14:creationId xmlns:p14="http://schemas.microsoft.com/office/powerpoint/2010/main" val="1645721042"/>
      </p:ext>
    </p:extLst>
  </p:cSld>
  <p:clrMapOvr>
    <a:masterClrMapping/>
  </p:clrMapOvr>
  <p:transition spd="slow" advClick="0" advTm="3000"/>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7486632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864068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23044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62302573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74183292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2543798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0907625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5902686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7489383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69077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0DDE40CE-8A2D-44E6-AE01-95D2693465D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98A20B67-26BA-4611-9849-8101BB4DE9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AE197B9-77C3-4BAB-9834-15FA34BD0F2F}"/>
              </a:ext>
            </a:extLst>
          </p:cNvPr>
          <p:cNvSpPr>
            <a:spLocks noGrp="1" noChangeArrowheads="1"/>
          </p:cNvSpPr>
          <p:nvPr>
            <p:ph type="sldNum" sz="quarter" idx="12"/>
          </p:nvPr>
        </p:nvSpPr>
        <p:spPr>
          <a:ln/>
        </p:spPr>
        <p:txBody>
          <a:bodyPr/>
          <a:lstStyle>
            <a:lvl1pPr>
              <a:defRPr/>
            </a:lvl1pPr>
          </a:lstStyle>
          <a:p>
            <a:pPr>
              <a:defRPr/>
            </a:pPr>
            <a:fld id="{B935829E-737A-4CC0-A36A-D339D7860B19}" type="slidenum">
              <a:rPr lang="zh-CN" altLang="en-US"/>
              <a:pPr>
                <a:defRPr/>
              </a:pPr>
              <a:t>‹#›</a:t>
            </a:fld>
            <a:endParaRPr lang="zh-CN" altLang="en-US"/>
          </a:p>
        </p:txBody>
      </p:sp>
    </p:spTree>
    <p:extLst>
      <p:ext uri="{BB962C8B-B14F-4D97-AF65-F5344CB8AC3E}">
        <p14:creationId xmlns:p14="http://schemas.microsoft.com/office/powerpoint/2010/main" val="20115866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190B4FD-8E78-45F3-A266-7C5CA5B94614}"/>
              </a:ext>
            </a:extLst>
          </p:cNvPr>
          <p:cNvSpPr>
            <a:spLocks noGrp="1" noChangeArrowheads="1"/>
          </p:cNvSpPr>
          <p:nvPr>
            <p:ph type="dt" sz="half" idx="10"/>
          </p:nvPr>
        </p:nvSpPr>
        <p:spPr>
          <a:ln/>
        </p:spPr>
        <p:txBody>
          <a:bodyPr/>
          <a:lstStyle>
            <a:lvl1pPr>
              <a:defRPr/>
            </a:lvl1pPr>
          </a:lstStyle>
          <a:p>
            <a:pPr>
              <a:defRPr/>
            </a:pPr>
            <a:fld id="{203AF24E-EE1D-44DF-8D09-9EC3E1C3BA71}" type="datetime1">
              <a:rPr lang="zh-CN" altLang="en-US"/>
              <a:pPr>
                <a:defRPr/>
              </a:pPr>
              <a:t>2020/5/14</a:t>
            </a:fld>
            <a:endParaRPr lang="zh-CN" altLang="en-US" sz="1800">
              <a:solidFill>
                <a:srgbClr val="000000"/>
              </a:solidFill>
            </a:endParaRPr>
          </a:p>
        </p:txBody>
      </p:sp>
      <p:sp>
        <p:nvSpPr>
          <p:cNvPr id="3" name="页脚占位符 4">
            <a:extLst>
              <a:ext uri="{FF2B5EF4-FFF2-40B4-BE49-F238E27FC236}">
                <a16:creationId xmlns:a16="http://schemas.microsoft.com/office/drawing/2014/main" id="{85D1940A-1EC3-441A-8142-BEFB8918A76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8879A190-9D9D-4FA4-BB5B-8F547BDA59C4}"/>
              </a:ext>
            </a:extLst>
          </p:cNvPr>
          <p:cNvSpPr>
            <a:spLocks noGrp="1" noChangeArrowheads="1"/>
          </p:cNvSpPr>
          <p:nvPr>
            <p:ph type="sldNum" sz="quarter" idx="12"/>
          </p:nvPr>
        </p:nvSpPr>
        <p:spPr>
          <a:ln/>
        </p:spPr>
        <p:txBody>
          <a:bodyPr/>
          <a:lstStyle>
            <a:lvl1pPr>
              <a:defRPr/>
            </a:lvl1pPr>
          </a:lstStyle>
          <a:p>
            <a:pPr>
              <a:defRPr/>
            </a:pPr>
            <a:fld id="{960D20B6-536B-4FE6-9240-FFFD7721AF62}" type="slidenum">
              <a:rPr lang="zh-CN" altLang="en-US"/>
              <a:pPr>
                <a:defRPr/>
              </a:pPr>
              <a:t>‹#›</a:t>
            </a:fld>
            <a:endParaRPr lang="zh-CN" altLang="en-US"/>
          </a:p>
        </p:txBody>
      </p:sp>
    </p:spTree>
    <p:extLst>
      <p:ext uri="{BB962C8B-B14F-4D97-AF65-F5344CB8AC3E}">
        <p14:creationId xmlns:p14="http://schemas.microsoft.com/office/powerpoint/2010/main" val="4091005410"/>
      </p:ext>
    </p:extLst>
  </p:cSld>
  <p:clrMapOvr>
    <a:masterClrMapping/>
  </p:clrMapOvr>
  <p:transition spd="slow" advClick="0" advTm="3000"/>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8137486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173974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5231973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58038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757755605"/>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59961841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6038424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76389018"/>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34283401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19308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CFC494A0-0180-48D1-8889-C92A862732B2}"/>
              </a:ext>
            </a:extLst>
          </p:cNvPr>
          <p:cNvSpPr>
            <a:spLocks noGrp="1" noChangeArrowheads="1"/>
          </p:cNvSpPr>
          <p:nvPr>
            <p:ph type="dt" sz="half" idx="10"/>
          </p:nvPr>
        </p:nvSpPr>
        <p:spPr>
          <a:ln/>
        </p:spPr>
        <p:txBody>
          <a:bodyPr/>
          <a:lstStyle>
            <a:lvl1pPr>
              <a:defRPr/>
            </a:lvl1pPr>
          </a:lstStyle>
          <a:p>
            <a:pPr>
              <a:defRPr/>
            </a:pPr>
            <a:fld id="{6EC2814E-2DAB-457D-B057-A66121F0871E}"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76B886AD-5CE5-4240-BDC1-7367A7CF41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00446F4-CE6D-4D22-B5DB-FC1E5DF3B81A}"/>
              </a:ext>
            </a:extLst>
          </p:cNvPr>
          <p:cNvSpPr>
            <a:spLocks noGrp="1" noChangeArrowheads="1"/>
          </p:cNvSpPr>
          <p:nvPr>
            <p:ph type="sldNum" sz="quarter" idx="12"/>
          </p:nvPr>
        </p:nvSpPr>
        <p:spPr>
          <a:ln/>
        </p:spPr>
        <p:txBody>
          <a:bodyPr/>
          <a:lstStyle>
            <a:lvl1pPr>
              <a:defRPr/>
            </a:lvl1pPr>
          </a:lstStyle>
          <a:p>
            <a:pPr>
              <a:defRPr/>
            </a:pPr>
            <a:fld id="{8D87A316-4AC7-412F-8663-7954BD402EAC}" type="slidenum">
              <a:rPr lang="zh-CN" altLang="en-US"/>
              <a:pPr>
                <a:defRPr/>
              </a:pPr>
              <a:t>‹#›</a:t>
            </a:fld>
            <a:endParaRPr lang="zh-CN" altLang="en-US"/>
          </a:p>
        </p:txBody>
      </p:sp>
    </p:spTree>
    <p:extLst>
      <p:ext uri="{BB962C8B-B14F-4D97-AF65-F5344CB8AC3E}">
        <p14:creationId xmlns:p14="http://schemas.microsoft.com/office/powerpoint/2010/main" val="1113296909"/>
      </p:ext>
    </p:extLst>
  </p:cSld>
  <p:clrMapOvr>
    <a:masterClrMapping/>
  </p:clrMapOvr>
  <p:transition spd="slow" advClick="0" advTm="3000"/>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43907546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04569548"/>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3919321"/>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55094864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87285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960486672"/>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35676787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2846311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4666390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8905298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1960476-9889-4763-A21D-3086DDFB0FE6}"/>
              </a:ext>
            </a:extLst>
          </p:cNvPr>
          <p:cNvSpPr>
            <a:spLocks noGrp="1" noChangeArrowheads="1"/>
          </p:cNvSpPr>
          <p:nvPr>
            <p:ph type="dt" sz="half" idx="10"/>
          </p:nvPr>
        </p:nvSpPr>
        <p:spPr>
          <a:ln/>
        </p:spPr>
        <p:txBody>
          <a:bodyPr/>
          <a:lstStyle>
            <a:lvl1pPr>
              <a:defRPr/>
            </a:lvl1pPr>
          </a:lstStyle>
          <a:p>
            <a:pPr>
              <a:defRPr/>
            </a:pPr>
            <a:fld id="{1A3BF63A-20E7-4EB0-9AF6-E39266F3A69A}"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92D8B1DA-945F-4A16-9CF4-B32F88A922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67AEDBB-C3A7-40C9-A2AC-A7F2D3F4A776}"/>
              </a:ext>
            </a:extLst>
          </p:cNvPr>
          <p:cNvSpPr>
            <a:spLocks noGrp="1" noChangeArrowheads="1"/>
          </p:cNvSpPr>
          <p:nvPr>
            <p:ph type="sldNum" sz="quarter" idx="12"/>
          </p:nvPr>
        </p:nvSpPr>
        <p:spPr>
          <a:ln/>
        </p:spPr>
        <p:txBody>
          <a:bodyPr/>
          <a:lstStyle>
            <a:lvl1pPr>
              <a:defRPr/>
            </a:lvl1pPr>
          </a:lstStyle>
          <a:p>
            <a:pPr>
              <a:defRPr/>
            </a:pPr>
            <a:fld id="{B39D146C-DF64-4E62-82DB-56E64CBAA471}" type="slidenum">
              <a:rPr lang="zh-CN" altLang="en-US"/>
              <a:pPr>
                <a:defRPr/>
              </a:pPr>
              <a:t>‹#›</a:t>
            </a:fld>
            <a:endParaRPr lang="zh-CN" altLang="en-US"/>
          </a:p>
        </p:txBody>
      </p:sp>
    </p:spTree>
    <p:extLst>
      <p:ext uri="{BB962C8B-B14F-4D97-AF65-F5344CB8AC3E}">
        <p14:creationId xmlns:p14="http://schemas.microsoft.com/office/powerpoint/2010/main" val="2385130284"/>
      </p:ext>
    </p:extLst>
  </p:cSld>
  <p:clrMapOvr>
    <a:masterClrMapping/>
  </p:clrMapOvr>
  <p:transition spd="slow" advClick="0" advTm="3000"/>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68747300"/>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01479951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1497345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8724214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15508128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94020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962688084"/>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494310963"/>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9382904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407615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54BBF03-862E-4B26-BDDC-1EFB5E34FEB4}"/>
              </a:ext>
            </a:extLst>
          </p:cNvPr>
          <p:cNvSpPr>
            <a:spLocks noGrp="1" noChangeArrowheads="1"/>
          </p:cNvSpPr>
          <p:nvPr>
            <p:ph type="dt" sz="half" idx="10"/>
          </p:nvPr>
        </p:nvSpPr>
        <p:spPr>
          <a:ln/>
        </p:spPr>
        <p:txBody>
          <a:bodyPr/>
          <a:lstStyle>
            <a:lvl1pPr>
              <a:defRPr/>
            </a:lvl1pPr>
          </a:lstStyle>
          <a:p>
            <a:pPr>
              <a:defRPr/>
            </a:pPr>
            <a:fld id="{59951052-AEC7-4A9A-A380-9E8BFAAFB0F8}"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57FD8AD5-2719-4235-9051-F0964DED16B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6087DA8-62FB-4145-A7EE-CD7459880C99}"/>
              </a:ext>
            </a:extLst>
          </p:cNvPr>
          <p:cNvSpPr>
            <a:spLocks noGrp="1" noChangeArrowheads="1"/>
          </p:cNvSpPr>
          <p:nvPr>
            <p:ph type="sldNum" sz="quarter" idx="12"/>
          </p:nvPr>
        </p:nvSpPr>
        <p:spPr>
          <a:ln/>
        </p:spPr>
        <p:txBody>
          <a:bodyPr/>
          <a:lstStyle>
            <a:lvl1pPr>
              <a:defRPr/>
            </a:lvl1pPr>
          </a:lstStyle>
          <a:p>
            <a:pPr>
              <a:defRPr/>
            </a:pPr>
            <a:fld id="{C64E95E6-2AAC-471F-9989-E6785D2D70C2}" type="slidenum">
              <a:rPr lang="zh-CN" altLang="en-US"/>
              <a:pPr>
                <a:defRPr/>
              </a:pPr>
              <a:t>‹#›</a:t>
            </a:fld>
            <a:endParaRPr lang="zh-CN" altLang="en-US"/>
          </a:p>
        </p:txBody>
      </p:sp>
    </p:spTree>
    <p:extLst>
      <p:ext uri="{BB962C8B-B14F-4D97-AF65-F5344CB8AC3E}">
        <p14:creationId xmlns:p14="http://schemas.microsoft.com/office/powerpoint/2010/main" val="3888791050"/>
      </p:ext>
    </p:extLst>
  </p:cSld>
  <p:clrMapOvr>
    <a:masterClrMapping/>
  </p:clrMapOvr>
  <p:transition spd="slow" advClick="0" advTm="3000"/>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505513704"/>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7551086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648588567"/>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38342285"/>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9890006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03906370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60382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69447091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347029671"/>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62310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F4B8B045-23CA-40C4-BD99-6111A86DAF7F}"/>
              </a:ext>
            </a:extLst>
          </p:cNvPr>
          <p:cNvSpPr>
            <a:spLocks noGrp="1" noChangeArrowheads="1"/>
          </p:cNvSpPr>
          <p:nvPr>
            <p:ph type="dt" sz="half" idx="10"/>
          </p:nvPr>
        </p:nvSpPr>
        <p:spPr>
          <a:ln/>
        </p:spPr>
        <p:txBody>
          <a:bodyPr/>
          <a:lstStyle>
            <a:lvl1pPr>
              <a:defRPr/>
            </a:lvl1pPr>
          </a:lstStyle>
          <a:p>
            <a:pPr>
              <a:defRPr/>
            </a:pPr>
            <a:fld id="{1A60E84D-9E03-4461-BFE2-337FAE03DB66}"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CBA721F8-3883-4C89-BC7E-0688D19D62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6B0FFF7-4B14-44A9-A236-160EE365B2A4}"/>
              </a:ext>
            </a:extLst>
          </p:cNvPr>
          <p:cNvSpPr>
            <a:spLocks noGrp="1" noChangeArrowheads="1"/>
          </p:cNvSpPr>
          <p:nvPr>
            <p:ph type="sldNum" sz="quarter" idx="12"/>
          </p:nvPr>
        </p:nvSpPr>
        <p:spPr>
          <a:ln/>
        </p:spPr>
        <p:txBody>
          <a:bodyPr/>
          <a:lstStyle>
            <a:lvl1pPr>
              <a:defRPr/>
            </a:lvl1pPr>
          </a:lstStyle>
          <a:p>
            <a:pPr>
              <a:defRPr/>
            </a:pPr>
            <a:fld id="{2BD0B5E4-22E8-481A-9464-EB67F89A7676}" type="slidenum">
              <a:rPr lang="zh-CN" altLang="en-US"/>
              <a:pPr>
                <a:defRPr/>
              </a:pPr>
              <a:t>‹#›</a:t>
            </a:fld>
            <a:endParaRPr lang="zh-CN" altLang="en-US"/>
          </a:p>
        </p:txBody>
      </p:sp>
    </p:spTree>
    <p:extLst>
      <p:ext uri="{BB962C8B-B14F-4D97-AF65-F5344CB8AC3E}">
        <p14:creationId xmlns:p14="http://schemas.microsoft.com/office/powerpoint/2010/main" val="2202173195"/>
      </p:ext>
    </p:extLst>
  </p:cSld>
  <p:clrMapOvr>
    <a:masterClrMapping/>
  </p:clrMapOvr>
  <p:transition spd="slow" advClick="0" advTm="3000"/>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2771441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67730993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06864316"/>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90572699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15617346"/>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1062973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1792212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454363"/>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33522668"/>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6599459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2C672833-D417-430D-AAAB-D37F18D081D9}"/>
              </a:ext>
            </a:extLst>
          </p:cNvPr>
          <p:cNvSpPr>
            <a:spLocks noGrp="1" noChangeArrowheads="1"/>
          </p:cNvSpPr>
          <p:nvPr>
            <p:ph type="dt" sz="half" idx="10"/>
          </p:nvPr>
        </p:nvSpPr>
        <p:spPr>
          <a:ln/>
        </p:spPr>
        <p:txBody>
          <a:bodyPr/>
          <a:lstStyle>
            <a:lvl1pPr>
              <a:defRPr/>
            </a:lvl1pPr>
          </a:lstStyle>
          <a:p>
            <a:pPr>
              <a:defRPr/>
            </a:pPr>
            <a:fld id="{E6068A26-ED60-4D89-84E9-19A11F191421}"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A10EE5FF-075A-43D3-A0FD-105CF9D977C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77F170-FC64-4BEE-AA00-70216804AE18}"/>
              </a:ext>
            </a:extLst>
          </p:cNvPr>
          <p:cNvSpPr>
            <a:spLocks noGrp="1" noChangeArrowheads="1"/>
          </p:cNvSpPr>
          <p:nvPr>
            <p:ph type="sldNum" sz="quarter" idx="12"/>
          </p:nvPr>
        </p:nvSpPr>
        <p:spPr>
          <a:ln/>
        </p:spPr>
        <p:txBody>
          <a:bodyPr/>
          <a:lstStyle>
            <a:lvl1pPr>
              <a:defRPr/>
            </a:lvl1pPr>
          </a:lstStyle>
          <a:p>
            <a:pPr>
              <a:defRPr/>
            </a:pPr>
            <a:fld id="{2831D5B9-9BCE-4268-B476-B8E5A75865EA}" type="slidenum">
              <a:rPr lang="zh-CN" altLang="en-US"/>
              <a:pPr>
                <a:defRPr/>
              </a:pPr>
              <a:t>‹#›</a:t>
            </a:fld>
            <a:endParaRPr lang="zh-CN" altLang="en-US"/>
          </a:p>
        </p:txBody>
      </p:sp>
    </p:spTree>
    <p:extLst>
      <p:ext uri="{BB962C8B-B14F-4D97-AF65-F5344CB8AC3E}">
        <p14:creationId xmlns:p14="http://schemas.microsoft.com/office/powerpoint/2010/main" val="2202899649"/>
      </p:ext>
    </p:extLst>
  </p:cSld>
  <p:clrMapOvr>
    <a:masterClrMapping/>
  </p:clrMapOvr>
  <p:transition spd="slow" advClick="0" advTm="3000"/>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5240020"/>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26296868"/>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31930307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16055914"/>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942198827"/>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6013727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99435320"/>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68178082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01656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5893429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D0D318B5-1F9E-4154-AB0A-96A6B40EEF37}"/>
              </a:ext>
            </a:extLst>
          </p:cNvPr>
          <p:cNvSpPr>
            <a:spLocks noGrp="1" noChangeArrowheads="1"/>
          </p:cNvSpPr>
          <p:nvPr>
            <p:ph type="dt" sz="half" idx="10"/>
          </p:nvPr>
        </p:nvSpPr>
        <p:spPr>
          <a:ln/>
        </p:spPr>
        <p:txBody>
          <a:bodyPr/>
          <a:lstStyle>
            <a:lvl1pPr>
              <a:defRPr/>
            </a:lvl1pPr>
          </a:lstStyle>
          <a:p>
            <a:pPr>
              <a:defRPr/>
            </a:pPr>
            <a:fld id="{91B413B2-1911-455F-9157-6DD34A6E8E3C}"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F22D1D47-038F-4CF5-B33D-32292F7B7B0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2BCCEE5-725F-4EF7-8100-BE5C019FB1F0}"/>
              </a:ext>
            </a:extLst>
          </p:cNvPr>
          <p:cNvSpPr>
            <a:spLocks noGrp="1" noChangeArrowheads="1"/>
          </p:cNvSpPr>
          <p:nvPr>
            <p:ph type="sldNum" sz="quarter" idx="12"/>
          </p:nvPr>
        </p:nvSpPr>
        <p:spPr>
          <a:ln/>
        </p:spPr>
        <p:txBody>
          <a:bodyPr/>
          <a:lstStyle>
            <a:lvl1pPr>
              <a:defRPr/>
            </a:lvl1pPr>
          </a:lstStyle>
          <a:p>
            <a:pPr>
              <a:defRPr/>
            </a:pPr>
            <a:fld id="{31D2F345-08E9-41A3-9C29-BFBEA6A1F51C}" type="slidenum">
              <a:rPr lang="zh-CN" altLang="en-US"/>
              <a:pPr>
                <a:defRPr/>
              </a:pPr>
              <a:t>‹#›</a:t>
            </a:fld>
            <a:endParaRPr lang="zh-CN" altLang="en-US"/>
          </a:p>
        </p:txBody>
      </p:sp>
    </p:spTree>
    <p:extLst>
      <p:ext uri="{BB962C8B-B14F-4D97-AF65-F5344CB8AC3E}">
        <p14:creationId xmlns:p14="http://schemas.microsoft.com/office/powerpoint/2010/main" val="280898009"/>
      </p:ext>
    </p:extLst>
  </p:cSld>
  <p:clrMapOvr>
    <a:masterClrMapping/>
  </p:clrMapOvr>
  <p:transition spd="slow" advClick="0" advTm="3000"/>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34532779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3583532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0072095"/>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36663658"/>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18799747"/>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918329796"/>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6324585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16609145"/>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60264035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7420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F026F443-68E2-4EE4-AC20-017CAA48B2B6}"/>
              </a:ext>
            </a:extLst>
          </p:cNvPr>
          <p:cNvSpPr>
            <a:spLocks noGrp="1" noChangeArrowheads="1"/>
          </p:cNvSpPr>
          <p:nvPr>
            <p:ph type="dt" sz="half" idx="10"/>
          </p:nvPr>
        </p:nvSpPr>
        <p:spPr>
          <a:ln/>
        </p:spPr>
        <p:txBody>
          <a:bodyPr/>
          <a:lstStyle>
            <a:lvl1pPr>
              <a:defRPr/>
            </a:lvl1pPr>
          </a:lstStyle>
          <a:p>
            <a:pPr>
              <a:defRPr/>
            </a:pPr>
            <a:fld id="{1BFC41AA-7B8A-47C3-BD2B-7F67C4639480}"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CC3BE2A2-F71E-4900-A8E4-7680710308A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491E46E-CF55-46EB-955E-8F7045137E60}"/>
              </a:ext>
            </a:extLst>
          </p:cNvPr>
          <p:cNvSpPr>
            <a:spLocks noGrp="1" noChangeArrowheads="1"/>
          </p:cNvSpPr>
          <p:nvPr>
            <p:ph type="sldNum" sz="quarter" idx="12"/>
          </p:nvPr>
        </p:nvSpPr>
        <p:spPr>
          <a:ln/>
        </p:spPr>
        <p:txBody>
          <a:bodyPr/>
          <a:lstStyle>
            <a:lvl1pPr>
              <a:defRPr/>
            </a:lvl1pPr>
          </a:lstStyle>
          <a:p>
            <a:pPr>
              <a:defRPr/>
            </a:pPr>
            <a:fld id="{E7E0FC27-6B04-421A-8D75-A04DA269A745}" type="slidenum">
              <a:rPr lang="zh-CN" altLang="en-US"/>
              <a:pPr>
                <a:defRPr/>
              </a:pPr>
              <a:t>‹#›</a:t>
            </a:fld>
            <a:endParaRPr lang="zh-CN" altLang="en-US"/>
          </a:p>
        </p:txBody>
      </p:sp>
    </p:spTree>
    <p:extLst>
      <p:ext uri="{BB962C8B-B14F-4D97-AF65-F5344CB8AC3E}">
        <p14:creationId xmlns:p14="http://schemas.microsoft.com/office/powerpoint/2010/main" val="4168617271"/>
      </p:ext>
    </p:extLst>
  </p:cSld>
  <p:clrMapOvr>
    <a:masterClrMapping/>
  </p:clrMapOvr>
  <p:transition spd="slow" advClick="0" advTm="3000"/>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4817470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21171026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61260808"/>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97796728"/>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394435192"/>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35371228"/>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818185895"/>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73956046"/>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5141481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0894286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E5E7B512-70C0-4659-BB50-A39A2B57671C}"/>
              </a:ext>
            </a:extLst>
          </p:cNvPr>
          <p:cNvSpPr>
            <a:spLocks noGrp="1" noChangeArrowheads="1"/>
          </p:cNvSpPr>
          <p:nvPr>
            <p:ph type="dt" sz="half" idx="10"/>
          </p:nvPr>
        </p:nvSpPr>
        <p:spPr>
          <a:ln/>
        </p:spPr>
        <p:txBody>
          <a:bodyPr/>
          <a:lstStyle>
            <a:lvl1pPr>
              <a:defRPr/>
            </a:lvl1pPr>
          </a:lstStyle>
          <a:p>
            <a:pPr>
              <a:defRPr/>
            </a:pPr>
            <a:fld id="{678314A2-277F-4F90-AD4C-ECA579DAA7F3}"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9D1D9CB7-7506-434B-BB90-A1ABC0BA659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91C578DD-FBE8-4B9C-A607-7925E2894351}"/>
              </a:ext>
            </a:extLst>
          </p:cNvPr>
          <p:cNvSpPr>
            <a:spLocks noGrp="1" noChangeArrowheads="1"/>
          </p:cNvSpPr>
          <p:nvPr>
            <p:ph type="sldNum" sz="quarter" idx="12"/>
          </p:nvPr>
        </p:nvSpPr>
        <p:spPr>
          <a:ln/>
        </p:spPr>
        <p:txBody>
          <a:bodyPr/>
          <a:lstStyle>
            <a:lvl1pPr>
              <a:defRPr/>
            </a:lvl1pPr>
          </a:lstStyle>
          <a:p>
            <a:pPr>
              <a:defRPr/>
            </a:pPr>
            <a:fld id="{A1B353AA-9BA8-474D-8CA7-8B2BEF4D289E}" type="slidenum">
              <a:rPr lang="zh-CN" altLang="en-US"/>
              <a:pPr>
                <a:defRPr/>
              </a:pPr>
              <a:t>‹#›</a:t>
            </a:fld>
            <a:endParaRPr lang="zh-CN" altLang="en-US"/>
          </a:p>
        </p:txBody>
      </p:sp>
    </p:spTree>
    <p:extLst>
      <p:ext uri="{BB962C8B-B14F-4D97-AF65-F5344CB8AC3E}">
        <p14:creationId xmlns:p14="http://schemas.microsoft.com/office/powerpoint/2010/main" val="2253915398"/>
      </p:ext>
    </p:extLst>
  </p:cSld>
  <p:clrMapOvr>
    <a:masterClrMapping/>
  </p:clrMapOvr>
  <p:transition spd="slow" advClick="0" advTm="3000"/>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319462"/>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28699795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97212915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45144967"/>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71379590"/>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99656294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52888210"/>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277562763"/>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26835135"/>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24624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8A99C413-C509-408D-B337-DA9D9D712188}"/>
              </a:ext>
            </a:extLst>
          </p:cNvPr>
          <p:cNvSpPr>
            <a:spLocks noGrp="1" noChangeArrowheads="1"/>
          </p:cNvSpPr>
          <p:nvPr>
            <p:ph type="dt" sz="half" idx="10"/>
          </p:nvPr>
        </p:nvSpPr>
        <p:spPr>
          <a:ln/>
        </p:spPr>
        <p:txBody>
          <a:bodyPr/>
          <a:lstStyle>
            <a:lvl1pPr>
              <a:defRPr/>
            </a:lvl1pPr>
          </a:lstStyle>
          <a:p>
            <a:pPr>
              <a:defRPr/>
            </a:pPr>
            <a:fld id="{1F442260-30ED-4753-9B1C-DBEA65A5E8FD}" type="datetime1">
              <a:rPr lang="zh-CN" altLang="en-US"/>
              <a:pPr>
                <a:defRPr/>
              </a:pPr>
              <a:t>2020/5/14</a:t>
            </a:fld>
            <a:endParaRPr lang="zh-CN" altLang="en-US" sz="1800">
              <a:solidFill>
                <a:srgbClr val="000000"/>
              </a:solidFill>
            </a:endParaRPr>
          </a:p>
        </p:txBody>
      </p:sp>
      <p:sp>
        <p:nvSpPr>
          <p:cNvPr id="8" name="页脚占位符 4">
            <a:extLst>
              <a:ext uri="{FF2B5EF4-FFF2-40B4-BE49-F238E27FC236}">
                <a16:creationId xmlns:a16="http://schemas.microsoft.com/office/drawing/2014/main" id="{2A311FCF-5DF6-46EA-8B3D-5388746CD6D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428484B-5EB6-4770-BAEC-7A24CE1539E6}"/>
              </a:ext>
            </a:extLst>
          </p:cNvPr>
          <p:cNvSpPr>
            <a:spLocks noGrp="1" noChangeArrowheads="1"/>
          </p:cNvSpPr>
          <p:nvPr>
            <p:ph type="sldNum" sz="quarter" idx="12"/>
          </p:nvPr>
        </p:nvSpPr>
        <p:spPr>
          <a:ln/>
        </p:spPr>
        <p:txBody>
          <a:bodyPr/>
          <a:lstStyle>
            <a:lvl1pPr>
              <a:defRPr/>
            </a:lvl1pPr>
          </a:lstStyle>
          <a:p>
            <a:pPr>
              <a:defRPr/>
            </a:pPr>
            <a:fld id="{B84902C1-5C26-4C4A-B460-FA41D23B1073}" type="slidenum">
              <a:rPr lang="zh-CN" altLang="en-US"/>
              <a:pPr>
                <a:defRPr/>
              </a:pPr>
              <a:t>‹#›</a:t>
            </a:fld>
            <a:endParaRPr lang="zh-CN" altLang="en-US"/>
          </a:p>
        </p:txBody>
      </p:sp>
    </p:spTree>
    <p:extLst>
      <p:ext uri="{BB962C8B-B14F-4D97-AF65-F5344CB8AC3E}">
        <p14:creationId xmlns:p14="http://schemas.microsoft.com/office/powerpoint/2010/main" val="3364080738"/>
      </p:ext>
    </p:extLst>
  </p:cSld>
  <p:clrMapOvr>
    <a:masterClrMapping/>
  </p:clrMapOvr>
  <p:transition spd="slow" advClick="0" advTm="3000"/>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0283929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80061"/>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50674278"/>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95837826"/>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43440121"/>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78130622"/>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79215711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832999811"/>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443104099"/>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3458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F9E469BC-7E48-4A4E-A31D-A5C1C083B73D}"/>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03862B53-BE0E-4136-BF2B-C385E583A7A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E14778D9-8783-4401-AE89-B33F4D546B28}"/>
              </a:ext>
            </a:extLst>
          </p:cNvPr>
          <p:cNvSpPr>
            <a:spLocks noGrp="1" noChangeArrowheads="1"/>
          </p:cNvSpPr>
          <p:nvPr>
            <p:ph type="sldNum" sz="quarter" idx="12"/>
          </p:nvPr>
        </p:nvSpPr>
        <p:spPr>
          <a:ln/>
        </p:spPr>
        <p:txBody>
          <a:bodyPr/>
          <a:lstStyle>
            <a:lvl1pPr>
              <a:defRPr/>
            </a:lvl1pPr>
          </a:lstStyle>
          <a:p>
            <a:pPr>
              <a:defRPr/>
            </a:pPr>
            <a:fld id="{252F0840-0056-40E0-9CB9-97CC4E2C2BB6}" type="slidenum">
              <a:rPr lang="zh-CN" altLang="en-US"/>
              <a:pPr>
                <a:defRPr/>
              </a:pPr>
              <a:t>‹#›</a:t>
            </a:fld>
            <a:endParaRPr lang="zh-CN" altLang="en-US"/>
          </a:p>
        </p:txBody>
      </p:sp>
    </p:spTree>
    <p:extLst>
      <p:ext uri="{BB962C8B-B14F-4D97-AF65-F5344CB8AC3E}">
        <p14:creationId xmlns:p14="http://schemas.microsoft.com/office/powerpoint/2010/main" val="30467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BAA1F2EA-A314-4869-9D58-E70C9C10A071}"/>
              </a:ext>
            </a:extLst>
          </p:cNvPr>
          <p:cNvSpPr>
            <a:spLocks noGrp="1" noChangeArrowheads="1"/>
          </p:cNvSpPr>
          <p:nvPr>
            <p:ph type="dt" sz="half" idx="10"/>
          </p:nvPr>
        </p:nvSpPr>
        <p:spPr>
          <a:ln/>
        </p:spPr>
        <p:txBody>
          <a:bodyPr/>
          <a:lstStyle>
            <a:lvl1pPr>
              <a:defRPr/>
            </a:lvl1pPr>
          </a:lstStyle>
          <a:p>
            <a:pPr>
              <a:defRPr/>
            </a:pPr>
            <a:fld id="{D1D3A358-4A31-41B0-9928-0564A6159A1F}" type="datetime1">
              <a:rPr lang="zh-CN" altLang="en-US"/>
              <a:pPr>
                <a:defRPr/>
              </a:pPr>
              <a:t>2020/5/14</a:t>
            </a:fld>
            <a:endParaRPr lang="zh-CN" altLang="en-US" sz="1800">
              <a:solidFill>
                <a:srgbClr val="000000"/>
              </a:solidFill>
            </a:endParaRPr>
          </a:p>
        </p:txBody>
      </p:sp>
      <p:sp>
        <p:nvSpPr>
          <p:cNvPr id="4" name="页脚占位符 4">
            <a:extLst>
              <a:ext uri="{FF2B5EF4-FFF2-40B4-BE49-F238E27FC236}">
                <a16:creationId xmlns:a16="http://schemas.microsoft.com/office/drawing/2014/main" id="{C1E8D090-5090-4CD5-BB24-51954E26D1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7A6BB26-0FE5-420D-8778-59CCA21FE5B4}"/>
              </a:ext>
            </a:extLst>
          </p:cNvPr>
          <p:cNvSpPr>
            <a:spLocks noGrp="1" noChangeArrowheads="1"/>
          </p:cNvSpPr>
          <p:nvPr>
            <p:ph type="sldNum" sz="quarter" idx="12"/>
          </p:nvPr>
        </p:nvSpPr>
        <p:spPr>
          <a:ln/>
        </p:spPr>
        <p:txBody>
          <a:bodyPr/>
          <a:lstStyle>
            <a:lvl1pPr>
              <a:defRPr/>
            </a:lvl1pPr>
          </a:lstStyle>
          <a:p>
            <a:pPr>
              <a:defRPr/>
            </a:pPr>
            <a:fld id="{6B2F79B1-C292-4F2D-B67A-0D723DB9F13F}" type="slidenum">
              <a:rPr lang="zh-CN" altLang="en-US"/>
              <a:pPr>
                <a:defRPr/>
              </a:pPr>
              <a:t>‹#›</a:t>
            </a:fld>
            <a:endParaRPr lang="zh-CN" altLang="en-US"/>
          </a:p>
        </p:txBody>
      </p:sp>
    </p:spTree>
    <p:extLst>
      <p:ext uri="{BB962C8B-B14F-4D97-AF65-F5344CB8AC3E}">
        <p14:creationId xmlns:p14="http://schemas.microsoft.com/office/powerpoint/2010/main" val="55333668"/>
      </p:ext>
    </p:extLst>
  </p:cSld>
  <p:clrMapOvr>
    <a:masterClrMapping/>
  </p:clrMapOvr>
  <p:transition spd="slow" advClick="0" advTm="3000"/>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4255261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323482735"/>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29391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583662627"/>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785989941"/>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23799772"/>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17263503"/>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8041457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11574956"/>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818445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64AEDA9-9D81-47B4-8996-39D73F8BCB96}"/>
              </a:ext>
            </a:extLst>
          </p:cNvPr>
          <p:cNvSpPr>
            <a:spLocks noGrp="1" noChangeArrowheads="1"/>
          </p:cNvSpPr>
          <p:nvPr>
            <p:ph type="dt" sz="half" idx="10"/>
          </p:nvPr>
        </p:nvSpPr>
        <p:spPr>
          <a:ln/>
        </p:spPr>
        <p:txBody>
          <a:bodyPr/>
          <a:lstStyle>
            <a:lvl1pPr>
              <a:defRPr/>
            </a:lvl1pPr>
          </a:lstStyle>
          <a:p>
            <a:pPr>
              <a:defRPr/>
            </a:pPr>
            <a:fld id="{19CEC8C9-8110-48A3-9C18-EE44228E3C39}" type="datetime1">
              <a:rPr lang="zh-CN" altLang="en-US"/>
              <a:pPr>
                <a:defRPr/>
              </a:pPr>
              <a:t>2020/5/14</a:t>
            </a:fld>
            <a:endParaRPr lang="zh-CN" altLang="en-US" sz="1800">
              <a:solidFill>
                <a:srgbClr val="000000"/>
              </a:solidFill>
            </a:endParaRPr>
          </a:p>
        </p:txBody>
      </p:sp>
      <p:sp>
        <p:nvSpPr>
          <p:cNvPr id="3" name="页脚占位符 4">
            <a:extLst>
              <a:ext uri="{FF2B5EF4-FFF2-40B4-BE49-F238E27FC236}">
                <a16:creationId xmlns:a16="http://schemas.microsoft.com/office/drawing/2014/main" id="{789EC40B-17A9-4686-94D9-95D7C40768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99DAA40F-348C-400A-8AAB-DA8C68A8F019}"/>
              </a:ext>
            </a:extLst>
          </p:cNvPr>
          <p:cNvSpPr>
            <a:spLocks noGrp="1" noChangeArrowheads="1"/>
          </p:cNvSpPr>
          <p:nvPr>
            <p:ph type="sldNum" sz="quarter" idx="12"/>
          </p:nvPr>
        </p:nvSpPr>
        <p:spPr>
          <a:ln/>
        </p:spPr>
        <p:txBody>
          <a:bodyPr/>
          <a:lstStyle>
            <a:lvl1pPr>
              <a:defRPr/>
            </a:lvl1pPr>
          </a:lstStyle>
          <a:p>
            <a:pPr>
              <a:defRPr/>
            </a:pPr>
            <a:fld id="{68C78A19-3EE3-439B-88A9-27F1C677CE5F}" type="slidenum">
              <a:rPr lang="zh-CN" altLang="en-US"/>
              <a:pPr>
                <a:defRPr/>
              </a:pPr>
              <a:t>‹#›</a:t>
            </a:fld>
            <a:endParaRPr lang="zh-CN" altLang="en-US"/>
          </a:p>
        </p:txBody>
      </p:sp>
    </p:spTree>
    <p:extLst>
      <p:ext uri="{BB962C8B-B14F-4D97-AF65-F5344CB8AC3E}">
        <p14:creationId xmlns:p14="http://schemas.microsoft.com/office/powerpoint/2010/main" val="1441163707"/>
      </p:ext>
    </p:extLst>
  </p:cSld>
  <p:clrMapOvr>
    <a:masterClrMapping/>
  </p:clrMapOvr>
  <p:transition spd="slow" advClick="0" advTm="3000"/>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93707562"/>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22039217"/>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658953855"/>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945734"/>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475773203"/>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14678621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42981772"/>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73769436"/>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44407958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220141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67918601-A4BC-40A4-9105-4E4ECEC63DB0}"/>
              </a:ext>
            </a:extLst>
          </p:cNvPr>
          <p:cNvSpPr>
            <a:spLocks noGrp="1" noChangeArrowheads="1"/>
          </p:cNvSpPr>
          <p:nvPr>
            <p:ph type="dt" sz="half" idx="10"/>
          </p:nvPr>
        </p:nvSpPr>
        <p:spPr>
          <a:ln/>
        </p:spPr>
        <p:txBody>
          <a:bodyPr/>
          <a:lstStyle>
            <a:lvl1pPr>
              <a:defRPr/>
            </a:lvl1pPr>
          </a:lstStyle>
          <a:p>
            <a:pPr>
              <a:defRPr/>
            </a:pPr>
            <a:fld id="{B1BA80D9-06C3-4323-9C89-8A708DD93377}"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ABB9FC85-4C0E-4571-B7B8-3C39A4E8FA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C1AE53D-0F9F-4919-B432-14A7348986BC}"/>
              </a:ext>
            </a:extLst>
          </p:cNvPr>
          <p:cNvSpPr>
            <a:spLocks noGrp="1" noChangeArrowheads="1"/>
          </p:cNvSpPr>
          <p:nvPr>
            <p:ph type="sldNum" sz="quarter" idx="12"/>
          </p:nvPr>
        </p:nvSpPr>
        <p:spPr>
          <a:ln/>
        </p:spPr>
        <p:txBody>
          <a:bodyPr/>
          <a:lstStyle>
            <a:lvl1pPr>
              <a:defRPr/>
            </a:lvl1pPr>
          </a:lstStyle>
          <a:p>
            <a:pPr>
              <a:defRPr/>
            </a:pPr>
            <a:fld id="{4DE6434F-F70B-4D3F-9E5A-DA37AB642AF6}" type="slidenum">
              <a:rPr lang="zh-CN" altLang="en-US"/>
              <a:pPr>
                <a:defRPr/>
              </a:pPr>
              <a:t>‹#›</a:t>
            </a:fld>
            <a:endParaRPr lang="zh-CN" altLang="en-US"/>
          </a:p>
        </p:txBody>
      </p:sp>
    </p:spTree>
    <p:extLst>
      <p:ext uri="{BB962C8B-B14F-4D97-AF65-F5344CB8AC3E}">
        <p14:creationId xmlns:p14="http://schemas.microsoft.com/office/powerpoint/2010/main" val="4052480675"/>
      </p:ext>
    </p:extLst>
  </p:cSld>
  <p:clrMapOvr>
    <a:masterClrMapping/>
  </p:clrMapOvr>
  <p:transition spd="slow" advClick="0" advTm="3000"/>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51467018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93596778"/>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11601110"/>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994472424"/>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49924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569696274"/>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867125210"/>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00269899"/>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99398515"/>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594260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E73CB12F-7A75-4E64-8307-EA9520877202}"/>
              </a:ext>
            </a:extLst>
          </p:cNvPr>
          <p:cNvSpPr>
            <a:spLocks noGrp="1" noChangeArrowheads="1"/>
          </p:cNvSpPr>
          <p:nvPr>
            <p:ph type="dt" sz="half" idx="10"/>
          </p:nvPr>
        </p:nvSpPr>
        <p:spPr>
          <a:ln/>
        </p:spPr>
        <p:txBody>
          <a:bodyPr/>
          <a:lstStyle>
            <a:lvl1pPr>
              <a:defRPr/>
            </a:lvl1pPr>
          </a:lstStyle>
          <a:p>
            <a:pPr>
              <a:defRPr/>
            </a:pPr>
            <a:fld id="{4A8350EE-A067-4A3C-8C5B-D289E83BA120}" type="datetime1">
              <a:rPr lang="zh-CN" altLang="en-US"/>
              <a:pPr>
                <a:defRPr/>
              </a:pPr>
              <a:t>2020/5/14</a:t>
            </a:fld>
            <a:endParaRPr lang="zh-CN" altLang="en-US" sz="1800">
              <a:solidFill>
                <a:srgbClr val="000000"/>
              </a:solidFill>
            </a:endParaRPr>
          </a:p>
        </p:txBody>
      </p:sp>
      <p:sp>
        <p:nvSpPr>
          <p:cNvPr id="6" name="页脚占位符 4">
            <a:extLst>
              <a:ext uri="{FF2B5EF4-FFF2-40B4-BE49-F238E27FC236}">
                <a16:creationId xmlns:a16="http://schemas.microsoft.com/office/drawing/2014/main" id="{F4CDD237-F554-45C7-ADC9-1C2413DC1FF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032DE05-F599-4DE7-A5F8-04C48A66D0E6}"/>
              </a:ext>
            </a:extLst>
          </p:cNvPr>
          <p:cNvSpPr>
            <a:spLocks noGrp="1" noChangeArrowheads="1"/>
          </p:cNvSpPr>
          <p:nvPr>
            <p:ph type="sldNum" sz="quarter" idx="12"/>
          </p:nvPr>
        </p:nvSpPr>
        <p:spPr>
          <a:ln/>
        </p:spPr>
        <p:txBody>
          <a:bodyPr/>
          <a:lstStyle>
            <a:lvl1pPr>
              <a:defRPr/>
            </a:lvl1pPr>
          </a:lstStyle>
          <a:p>
            <a:pPr>
              <a:defRPr/>
            </a:pPr>
            <a:fld id="{F605F4AB-3238-436C-ABD6-78B40FC9B3D6}" type="slidenum">
              <a:rPr lang="zh-CN" altLang="en-US"/>
              <a:pPr>
                <a:defRPr/>
              </a:pPr>
              <a:t>‹#›</a:t>
            </a:fld>
            <a:endParaRPr lang="zh-CN" altLang="en-US"/>
          </a:p>
        </p:txBody>
      </p:sp>
    </p:spTree>
    <p:extLst>
      <p:ext uri="{BB962C8B-B14F-4D97-AF65-F5344CB8AC3E}">
        <p14:creationId xmlns:p14="http://schemas.microsoft.com/office/powerpoint/2010/main" val="2817292262"/>
      </p:ext>
    </p:extLst>
  </p:cSld>
  <p:clrMapOvr>
    <a:masterClrMapping/>
  </p:clrMapOvr>
  <p:transition spd="slow" advClick="0" advTm="3000"/>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69766795"/>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466365394"/>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7641620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0094212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08241916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075407"/>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17513231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847451411"/>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43422727"/>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845271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9A7F128-E563-44AA-A54B-BEF422B686FF}"/>
              </a:ext>
            </a:extLst>
          </p:cNvPr>
          <p:cNvSpPr>
            <a:spLocks noGrp="1" noChangeArrowheads="1"/>
          </p:cNvSpPr>
          <p:nvPr>
            <p:ph type="dt" sz="half" idx="10"/>
          </p:nvPr>
        </p:nvSpPr>
        <p:spPr>
          <a:ln/>
        </p:spPr>
        <p:txBody>
          <a:bodyPr/>
          <a:lstStyle>
            <a:lvl1pPr>
              <a:defRPr/>
            </a:lvl1pPr>
          </a:lstStyle>
          <a:p>
            <a:pPr>
              <a:defRPr/>
            </a:pPr>
            <a:fld id="{47ACA643-8F9E-4C0A-A517-20EFA0839BD6}"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5F36D8BD-ADDE-43F3-BE8C-F4504F291E9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ADDBC8C-4F0F-48B7-896E-F195B5665B08}"/>
              </a:ext>
            </a:extLst>
          </p:cNvPr>
          <p:cNvSpPr>
            <a:spLocks noGrp="1" noChangeArrowheads="1"/>
          </p:cNvSpPr>
          <p:nvPr>
            <p:ph type="sldNum" sz="quarter" idx="12"/>
          </p:nvPr>
        </p:nvSpPr>
        <p:spPr>
          <a:ln/>
        </p:spPr>
        <p:txBody>
          <a:bodyPr/>
          <a:lstStyle>
            <a:lvl1pPr>
              <a:defRPr/>
            </a:lvl1pPr>
          </a:lstStyle>
          <a:p>
            <a:pPr>
              <a:defRPr/>
            </a:pPr>
            <a:fld id="{DC4582CE-5683-40DB-B929-F73AB61EE322}" type="slidenum">
              <a:rPr lang="zh-CN" altLang="en-US"/>
              <a:pPr>
                <a:defRPr/>
              </a:pPr>
              <a:t>‹#›</a:t>
            </a:fld>
            <a:endParaRPr lang="zh-CN" altLang="en-US"/>
          </a:p>
        </p:txBody>
      </p:sp>
    </p:spTree>
    <p:extLst>
      <p:ext uri="{BB962C8B-B14F-4D97-AF65-F5344CB8AC3E}">
        <p14:creationId xmlns:p14="http://schemas.microsoft.com/office/powerpoint/2010/main" val="367218114"/>
      </p:ext>
    </p:extLst>
  </p:cSld>
  <p:clrMapOvr>
    <a:masterClrMapping/>
  </p:clrMapOvr>
  <p:transition spd="slow" advClick="0" advTm="3000"/>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393395722"/>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8467736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386790030"/>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36876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16486990"/>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18084234"/>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656399"/>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679050628"/>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962510503"/>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567685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8C8C0A7-D6A7-44F0-9FB0-92AE33FFFDEA}"/>
              </a:ext>
            </a:extLst>
          </p:cNvPr>
          <p:cNvSpPr>
            <a:spLocks noGrp="1" noChangeArrowheads="1"/>
          </p:cNvSpPr>
          <p:nvPr>
            <p:ph type="dt" sz="half" idx="10"/>
          </p:nvPr>
        </p:nvSpPr>
        <p:spPr>
          <a:ln/>
        </p:spPr>
        <p:txBody>
          <a:bodyPr/>
          <a:lstStyle>
            <a:lvl1pPr>
              <a:defRPr/>
            </a:lvl1pPr>
          </a:lstStyle>
          <a:p>
            <a:pPr>
              <a:defRPr/>
            </a:pPr>
            <a:fld id="{E58C74A2-1FA7-4683-A3E6-9C22B70907D9}" type="datetime1">
              <a:rPr lang="zh-CN" altLang="en-US"/>
              <a:pPr>
                <a:defRPr/>
              </a:pPr>
              <a:t>2020/5/14</a:t>
            </a:fld>
            <a:endParaRPr lang="zh-CN" altLang="en-US" sz="1800">
              <a:solidFill>
                <a:srgbClr val="000000"/>
              </a:solidFill>
            </a:endParaRPr>
          </a:p>
        </p:txBody>
      </p:sp>
      <p:sp>
        <p:nvSpPr>
          <p:cNvPr id="5" name="页脚占位符 4">
            <a:extLst>
              <a:ext uri="{FF2B5EF4-FFF2-40B4-BE49-F238E27FC236}">
                <a16:creationId xmlns:a16="http://schemas.microsoft.com/office/drawing/2014/main" id="{31385E3C-B862-4852-BA0D-AB37BF76F8F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97A3999-460E-48F1-8FE0-9E2F136189C9}"/>
              </a:ext>
            </a:extLst>
          </p:cNvPr>
          <p:cNvSpPr>
            <a:spLocks noGrp="1" noChangeArrowheads="1"/>
          </p:cNvSpPr>
          <p:nvPr>
            <p:ph type="sldNum" sz="quarter" idx="12"/>
          </p:nvPr>
        </p:nvSpPr>
        <p:spPr>
          <a:ln/>
        </p:spPr>
        <p:txBody>
          <a:bodyPr/>
          <a:lstStyle>
            <a:lvl1pPr>
              <a:defRPr/>
            </a:lvl1pPr>
          </a:lstStyle>
          <a:p>
            <a:pPr>
              <a:defRPr/>
            </a:pPr>
            <a:fld id="{6AC90EF3-B42A-4765-8ADE-9968AD2C63AC}" type="slidenum">
              <a:rPr lang="zh-CN" altLang="en-US"/>
              <a:pPr>
                <a:defRPr/>
              </a:pPr>
              <a:t>‹#›</a:t>
            </a:fld>
            <a:endParaRPr lang="zh-CN" altLang="en-US"/>
          </a:p>
        </p:txBody>
      </p:sp>
    </p:spTree>
    <p:extLst>
      <p:ext uri="{BB962C8B-B14F-4D97-AF65-F5344CB8AC3E}">
        <p14:creationId xmlns:p14="http://schemas.microsoft.com/office/powerpoint/2010/main" val="1511904663"/>
      </p:ext>
    </p:extLst>
  </p:cSld>
  <p:clrMapOvr>
    <a:masterClrMapping/>
  </p:clrMapOvr>
  <p:transition spd="slow" advClick="0" advTm="3000"/>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13906012"/>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053405369"/>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95747186"/>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908731841"/>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51335253"/>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6459603"/>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481312318"/>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04652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903032236"/>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6016389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4">
            <a:extLst>
              <a:ext uri="{FF2B5EF4-FFF2-40B4-BE49-F238E27FC236}">
                <a16:creationId xmlns:a16="http://schemas.microsoft.com/office/drawing/2014/main" id="{C07B28E6-217E-4D77-90DA-1A711D44D6B0}"/>
              </a:ext>
            </a:extLst>
          </p:cNvPr>
          <p:cNvSpPr>
            <a:spLocks noGrp="1" noChangeArrowheads="1"/>
          </p:cNvSpPr>
          <p:nvPr>
            <p:ph type="dt" sz="half" idx="10"/>
          </p:nvPr>
        </p:nvSpPr>
        <p:spPr>
          <a:ln/>
        </p:spPr>
        <p:txBody>
          <a:bodyPr/>
          <a:lstStyle>
            <a:lvl1pPr>
              <a:defRPr/>
            </a:lvl1pPr>
          </a:lstStyle>
          <a:p>
            <a:pPr>
              <a:defRPr/>
            </a:pPr>
            <a:fld id="{7E4ACD75-3BF8-46E5-90D2-B7B844A69473}"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825C2806-5407-4DF2-8D3A-09D798F19D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BC0A4DE-0897-4ED4-A4B0-022B8C86EB8B}"/>
              </a:ext>
            </a:extLst>
          </p:cNvPr>
          <p:cNvSpPr>
            <a:spLocks noGrp="1" noChangeArrowheads="1"/>
          </p:cNvSpPr>
          <p:nvPr>
            <p:ph type="sldNum" sz="quarter" idx="12"/>
          </p:nvPr>
        </p:nvSpPr>
        <p:spPr>
          <a:ln/>
        </p:spPr>
        <p:txBody>
          <a:bodyPr/>
          <a:lstStyle>
            <a:lvl1pPr>
              <a:defRPr/>
            </a:lvl1pPr>
          </a:lstStyle>
          <a:p>
            <a:pPr>
              <a:defRPr/>
            </a:pPr>
            <a:fld id="{D753C496-66B6-4C2C-A7CB-23C1B32EFA79}" type="slidenum">
              <a:rPr lang="zh-CN" altLang="en-US"/>
              <a:pPr>
                <a:defRPr/>
              </a:pPr>
              <a:t>‹#›</a:t>
            </a:fld>
            <a:endParaRPr lang="zh-CN" altLang="en-US"/>
          </a:p>
        </p:txBody>
      </p:sp>
    </p:spTree>
    <p:extLst>
      <p:ext uri="{BB962C8B-B14F-4D97-AF65-F5344CB8AC3E}">
        <p14:creationId xmlns:p14="http://schemas.microsoft.com/office/powerpoint/2010/main" val="3866765537"/>
      </p:ext>
    </p:extLst>
  </p:cSld>
  <p:clrMapOvr>
    <a:masterClrMapping/>
  </p:clrMapOvr>
  <p:transition spd="slow" advClick="0" advTm="3000"/>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76791236"/>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27627596"/>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518622307"/>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29953705"/>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2681117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96589801"/>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62516336"/>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091296637"/>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584356"/>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9884390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E1C6A305-4E93-4518-868A-3D556653023F}"/>
              </a:ext>
            </a:extLst>
          </p:cNvPr>
          <p:cNvSpPr>
            <a:spLocks noGrp="1" noChangeArrowheads="1"/>
          </p:cNvSpPr>
          <p:nvPr>
            <p:ph type="dt" sz="half" idx="10"/>
          </p:nvPr>
        </p:nvSpPr>
        <p:spPr>
          <a:ln/>
        </p:spPr>
        <p:txBody>
          <a:bodyPr/>
          <a:lstStyle>
            <a:lvl1pPr>
              <a:defRPr/>
            </a:lvl1pPr>
          </a:lstStyle>
          <a:p>
            <a:pPr>
              <a:defRPr/>
            </a:pPr>
            <a:fld id="{19CDE695-E9F9-4AF1-885B-AF91F8AFC81B}"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43172F48-506E-4236-91FD-087E955E81B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2A7F30D-243A-4FBF-B77F-7D67C09044A1}"/>
              </a:ext>
            </a:extLst>
          </p:cNvPr>
          <p:cNvSpPr>
            <a:spLocks noGrp="1" noChangeArrowheads="1"/>
          </p:cNvSpPr>
          <p:nvPr>
            <p:ph type="sldNum" sz="quarter" idx="12"/>
          </p:nvPr>
        </p:nvSpPr>
        <p:spPr>
          <a:ln/>
        </p:spPr>
        <p:txBody>
          <a:bodyPr/>
          <a:lstStyle>
            <a:lvl1pPr>
              <a:defRPr/>
            </a:lvl1pPr>
          </a:lstStyle>
          <a:p>
            <a:pPr>
              <a:defRPr/>
            </a:pPr>
            <a:fld id="{4B802FEE-3B87-40DE-A848-E7286AA1930A}" type="slidenum">
              <a:rPr lang="zh-CN" altLang="en-US"/>
              <a:pPr>
                <a:defRPr/>
              </a:pPr>
              <a:t>‹#›</a:t>
            </a:fld>
            <a:endParaRPr lang="zh-CN" altLang="en-US"/>
          </a:p>
        </p:txBody>
      </p:sp>
    </p:spTree>
    <p:extLst>
      <p:ext uri="{BB962C8B-B14F-4D97-AF65-F5344CB8AC3E}">
        <p14:creationId xmlns:p14="http://schemas.microsoft.com/office/powerpoint/2010/main" val="1510529005"/>
      </p:ext>
    </p:extLst>
  </p:cSld>
  <p:clrMapOvr>
    <a:masterClrMapping/>
  </p:clrMapOvr>
  <p:transition spd="slow" advClick="0" advTm="3000"/>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382918420"/>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45158626"/>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34349932"/>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611548548"/>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46583535"/>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414085820"/>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03750662"/>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508811"/>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92032946"/>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0606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4">
            <a:extLst>
              <a:ext uri="{FF2B5EF4-FFF2-40B4-BE49-F238E27FC236}">
                <a16:creationId xmlns:a16="http://schemas.microsoft.com/office/drawing/2014/main" id="{764E5F23-CA83-4E4A-92C5-A992CC6203C6}"/>
              </a:ext>
            </a:extLst>
          </p:cNvPr>
          <p:cNvSpPr>
            <a:spLocks noGrp="1" noChangeArrowheads="1"/>
          </p:cNvSpPr>
          <p:nvPr>
            <p:ph type="dt" sz="half" idx="10"/>
          </p:nvPr>
        </p:nvSpPr>
        <p:spPr>
          <a:ln/>
        </p:spPr>
        <p:txBody>
          <a:bodyPr/>
          <a:lstStyle>
            <a:lvl1pPr>
              <a:defRPr/>
            </a:lvl1pPr>
          </a:lstStyle>
          <a:p>
            <a:pPr>
              <a:defRPr/>
            </a:pPr>
            <a:fld id="{39EC8F4E-71BC-43E8-9A38-F3EA033E6E70}"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A6569F0E-0459-4182-A4CB-8C19D20A19C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89A6741-1684-44AA-9025-7A7213A447E3}"/>
              </a:ext>
            </a:extLst>
          </p:cNvPr>
          <p:cNvSpPr>
            <a:spLocks noGrp="1" noChangeArrowheads="1"/>
          </p:cNvSpPr>
          <p:nvPr>
            <p:ph type="sldNum" sz="quarter" idx="12"/>
          </p:nvPr>
        </p:nvSpPr>
        <p:spPr>
          <a:ln/>
        </p:spPr>
        <p:txBody>
          <a:bodyPr/>
          <a:lstStyle>
            <a:lvl1pPr>
              <a:defRPr/>
            </a:lvl1pPr>
          </a:lstStyle>
          <a:p>
            <a:pPr>
              <a:defRPr/>
            </a:pPr>
            <a:fld id="{A5F8B208-D700-4E6A-943C-EA876DFFF8C2}" type="slidenum">
              <a:rPr lang="zh-CN" altLang="en-US"/>
              <a:pPr>
                <a:defRPr/>
              </a:pPr>
              <a:t>‹#›</a:t>
            </a:fld>
            <a:endParaRPr lang="zh-CN" altLang="en-US"/>
          </a:p>
        </p:txBody>
      </p:sp>
    </p:spTree>
    <p:extLst>
      <p:ext uri="{BB962C8B-B14F-4D97-AF65-F5344CB8AC3E}">
        <p14:creationId xmlns:p14="http://schemas.microsoft.com/office/powerpoint/2010/main" val="2761870779"/>
      </p:ext>
    </p:extLst>
  </p:cSld>
  <p:clrMapOvr>
    <a:masterClrMapping/>
  </p:clrMapOvr>
  <p:transition spd="slow" advClick="0" advTm="3000"/>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394350195"/>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015397498"/>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60102640"/>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58288112"/>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666094337"/>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06318646"/>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3191529"/>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91185932"/>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78418091"/>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5595667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07424FA0-A3A5-4D79-A5C0-4A5D0944301E}"/>
              </a:ext>
            </a:extLst>
          </p:cNvPr>
          <p:cNvSpPr>
            <a:spLocks noGrp="1" noChangeArrowheads="1"/>
          </p:cNvSpPr>
          <p:nvPr>
            <p:ph type="dt" sz="half" idx="10"/>
          </p:nvPr>
        </p:nvSpPr>
        <p:spPr>
          <a:ln/>
        </p:spPr>
        <p:txBody>
          <a:bodyPr/>
          <a:lstStyle>
            <a:lvl1pPr>
              <a:defRPr/>
            </a:lvl1pPr>
          </a:lstStyle>
          <a:p>
            <a:pPr>
              <a:defRPr/>
            </a:pPr>
            <a:fld id="{34B77754-AE38-40CF-9525-B528E59D088F}" type="datetime1">
              <a:rPr lang="zh-CN" altLang="en-US"/>
              <a:pPr>
                <a:defRPr/>
              </a:pPr>
              <a:t>2020/5/14</a:t>
            </a:fld>
            <a:endParaRPr lang="zh-CN" altLang="en-US" sz="1800">
              <a:solidFill>
                <a:srgbClr val="000000"/>
              </a:solidFill>
            </a:endParaRPr>
          </a:p>
        </p:txBody>
      </p:sp>
      <p:sp>
        <p:nvSpPr>
          <p:cNvPr id="6" name="页脚占位符 5">
            <a:extLst>
              <a:ext uri="{FF2B5EF4-FFF2-40B4-BE49-F238E27FC236}">
                <a16:creationId xmlns:a16="http://schemas.microsoft.com/office/drawing/2014/main" id="{2C3A2D9F-0D22-4B3C-8799-624FB21D1A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B4F813A4-BD08-4FBC-8BC8-8E462410A28F}"/>
              </a:ext>
            </a:extLst>
          </p:cNvPr>
          <p:cNvSpPr>
            <a:spLocks noGrp="1" noChangeArrowheads="1"/>
          </p:cNvSpPr>
          <p:nvPr>
            <p:ph type="sldNum" sz="quarter" idx="12"/>
          </p:nvPr>
        </p:nvSpPr>
        <p:spPr>
          <a:ln/>
        </p:spPr>
        <p:txBody>
          <a:bodyPr/>
          <a:lstStyle>
            <a:lvl1pPr>
              <a:defRPr/>
            </a:lvl1pPr>
          </a:lstStyle>
          <a:p>
            <a:pPr>
              <a:defRPr/>
            </a:pPr>
            <a:fld id="{7A89E650-B853-44AE-9044-0E8577573C8A}" type="slidenum">
              <a:rPr lang="zh-CN" altLang="en-US"/>
              <a:pPr>
                <a:defRPr/>
              </a:pPr>
              <a:t>‹#›</a:t>
            </a:fld>
            <a:endParaRPr lang="zh-CN" altLang="en-US"/>
          </a:p>
        </p:txBody>
      </p:sp>
    </p:spTree>
    <p:extLst>
      <p:ext uri="{BB962C8B-B14F-4D97-AF65-F5344CB8AC3E}">
        <p14:creationId xmlns:p14="http://schemas.microsoft.com/office/powerpoint/2010/main" val="530604372"/>
      </p:ext>
    </p:extLst>
  </p:cSld>
  <p:clrMapOvr>
    <a:masterClrMapping/>
  </p:clrMapOvr>
  <p:transition spd="slow" advClick="0" advTm="3000"/>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385845"/>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291482629"/>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210792213"/>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24198320"/>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1462261"/>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196617768"/>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4704731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988036907"/>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9106508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65617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0F65DD54-A38B-4860-94EF-EECD5A73AB71}"/>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4" name="页脚占位符 4">
            <a:extLst>
              <a:ext uri="{FF2B5EF4-FFF2-40B4-BE49-F238E27FC236}">
                <a16:creationId xmlns:a16="http://schemas.microsoft.com/office/drawing/2014/main" id="{DABDA411-A34D-4365-92F0-F85C3E59420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1192F127-65AA-428C-AF1D-D37AB12B4A16}"/>
              </a:ext>
            </a:extLst>
          </p:cNvPr>
          <p:cNvSpPr>
            <a:spLocks noGrp="1" noChangeArrowheads="1"/>
          </p:cNvSpPr>
          <p:nvPr>
            <p:ph type="sldNum" sz="quarter" idx="12"/>
          </p:nvPr>
        </p:nvSpPr>
        <p:spPr>
          <a:ln/>
        </p:spPr>
        <p:txBody>
          <a:bodyPr/>
          <a:lstStyle>
            <a:lvl1pPr>
              <a:defRPr/>
            </a:lvl1pPr>
          </a:lstStyle>
          <a:p>
            <a:pPr>
              <a:defRPr/>
            </a:pPr>
            <a:fld id="{11B1C2A7-3B84-4027-A8D3-37DD2E4071D6}" type="slidenum">
              <a:rPr lang="zh-CN" altLang="en-US"/>
              <a:pPr>
                <a:defRPr/>
              </a:pPr>
              <a:t>‹#›</a:t>
            </a:fld>
            <a:endParaRPr lang="zh-CN" altLang="en-US"/>
          </a:p>
        </p:txBody>
      </p:sp>
    </p:spTree>
    <p:extLst>
      <p:ext uri="{BB962C8B-B14F-4D97-AF65-F5344CB8AC3E}">
        <p14:creationId xmlns:p14="http://schemas.microsoft.com/office/powerpoint/2010/main" val="20465623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4E90FA39-C0C0-4206-B211-0150D562515B}"/>
              </a:ext>
            </a:extLst>
          </p:cNvPr>
          <p:cNvSpPr>
            <a:spLocks noGrp="1" noChangeArrowheads="1"/>
          </p:cNvSpPr>
          <p:nvPr>
            <p:ph type="dt" sz="half" idx="10"/>
          </p:nvPr>
        </p:nvSpPr>
        <p:spPr>
          <a:ln/>
        </p:spPr>
        <p:txBody>
          <a:bodyPr/>
          <a:lstStyle>
            <a:lvl1pPr>
              <a:defRPr/>
            </a:lvl1pPr>
          </a:lstStyle>
          <a:p>
            <a:pPr>
              <a:defRPr/>
            </a:pPr>
            <a:fld id="{26437B7F-E627-4DF8-BF23-0D7ED226E0A8}" type="datetime1">
              <a:rPr lang="zh-CN" altLang="en-US"/>
              <a:pPr>
                <a:defRPr/>
              </a:pPr>
              <a:t>2020/5/14</a:t>
            </a:fld>
            <a:endParaRPr lang="zh-CN" altLang="en-US" sz="1800">
              <a:solidFill>
                <a:srgbClr val="000000"/>
              </a:solidFill>
            </a:endParaRPr>
          </a:p>
        </p:txBody>
      </p:sp>
      <p:sp>
        <p:nvSpPr>
          <p:cNvPr id="8" name="页脚占位符 5">
            <a:extLst>
              <a:ext uri="{FF2B5EF4-FFF2-40B4-BE49-F238E27FC236}">
                <a16:creationId xmlns:a16="http://schemas.microsoft.com/office/drawing/2014/main" id="{A17AF760-B6E4-40E3-A780-8460D9814AB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FB9600B-95CD-4ACF-A9CC-CCD468042949}"/>
              </a:ext>
            </a:extLst>
          </p:cNvPr>
          <p:cNvSpPr>
            <a:spLocks noGrp="1" noChangeArrowheads="1"/>
          </p:cNvSpPr>
          <p:nvPr>
            <p:ph type="sldNum" sz="quarter" idx="12"/>
          </p:nvPr>
        </p:nvSpPr>
        <p:spPr>
          <a:ln/>
        </p:spPr>
        <p:txBody>
          <a:bodyPr/>
          <a:lstStyle>
            <a:lvl1pPr>
              <a:defRPr/>
            </a:lvl1pPr>
          </a:lstStyle>
          <a:p>
            <a:pPr>
              <a:defRPr/>
            </a:pPr>
            <a:fld id="{32B64526-0879-45A0-A465-C6772F522C1C}" type="slidenum">
              <a:rPr lang="zh-CN" altLang="en-US"/>
              <a:pPr>
                <a:defRPr/>
              </a:pPr>
              <a:t>‹#›</a:t>
            </a:fld>
            <a:endParaRPr lang="zh-CN" altLang="en-US"/>
          </a:p>
        </p:txBody>
      </p:sp>
    </p:spTree>
    <p:extLst>
      <p:ext uri="{BB962C8B-B14F-4D97-AF65-F5344CB8AC3E}">
        <p14:creationId xmlns:p14="http://schemas.microsoft.com/office/powerpoint/2010/main" val="929905670"/>
      </p:ext>
    </p:extLst>
  </p:cSld>
  <p:clrMapOvr>
    <a:masterClrMapping/>
  </p:clrMapOvr>
  <p:transition spd="slow" advClick="0" advTm="3000"/>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447025390"/>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812469"/>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408130567"/>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40346790"/>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26530666"/>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95833243"/>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601371178"/>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26642502"/>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721084900"/>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838980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4">
            <a:extLst>
              <a:ext uri="{FF2B5EF4-FFF2-40B4-BE49-F238E27FC236}">
                <a16:creationId xmlns:a16="http://schemas.microsoft.com/office/drawing/2014/main" id="{F4B6A415-EC14-4CE6-B7EF-8345FFFE27A5}"/>
              </a:ext>
            </a:extLst>
          </p:cNvPr>
          <p:cNvSpPr>
            <a:spLocks noGrp="1" noChangeArrowheads="1"/>
          </p:cNvSpPr>
          <p:nvPr>
            <p:ph type="dt" sz="half" idx="10"/>
          </p:nvPr>
        </p:nvSpPr>
        <p:spPr>
          <a:ln/>
        </p:spPr>
        <p:txBody>
          <a:bodyPr/>
          <a:lstStyle>
            <a:lvl1pPr>
              <a:defRPr/>
            </a:lvl1pPr>
          </a:lstStyle>
          <a:p>
            <a:pPr>
              <a:defRPr/>
            </a:pPr>
            <a:fld id="{B07A3609-2628-41F6-B6CA-67EDA6CC8695}" type="datetime1">
              <a:rPr lang="zh-CN" altLang="en-US"/>
              <a:pPr>
                <a:defRPr/>
              </a:pPr>
              <a:t>2020/5/14</a:t>
            </a:fld>
            <a:endParaRPr lang="zh-CN" altLang="en-US" sz="1800">
              <a:solidFill>
                <a:srgbClr val="000000"/>
              </a:solidFill>
            </a:endParaRPr>
          </a:p>
        </p:txBody>
      </p:sp>
      <p:sp>
        <p:nvSpPr>
          <p:cNvPr id="4" name="页脚占位符 5">
            <a:extLst>
              <a:ext uri="{FF2B5EF4-FFF2-40B4-BE49-F238E27FC236}">
                <a16:creationId xmlns:a16="http://schemas.microsoft.com/office/drawing/2014/main" id="{9AD7D55A-ABE6-43FA-AD0F-8FC298921D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DCFC6113-D785-44A6-9B74-07A5B98C5A33}"/>
              </a:ext>
            </a:extLst>
          </p:cNvPr>
          <p:cNvSpPr>
            <a:spLocks noGrp="1" noChangeArrowheads="1"/>
          </p:cNvSpPr>
          <p:nvPr>
            <p:ph type="sldNum" sz="quarter" idx="12"/>
          </p:nvPr>
        </p:nvSpPr>
        <p:spPr>
          <a:ln/>
        </p:spPr>
        <p:txBody>
          <a:bodyPr/>
          <a:lstStyle>
            <a:lvl1pPr>
              <a:defRPr/>
            </a:lvl1pPr>
          </a:lstStyle>
          <a:p>
            <a:pPr>
              <a:defRPr/>
            </a:pPr>
            <a:fld id="{3ABF2E01-4610-4607-9EDD-C760FE132A71}" type="slidenum">
              <a:rPr lang="zh-CN" altLang="en-US"/>
              <a:pPr>
                <a:defRPr/>
              </a:pPr>
              <a:t>‹#›</a:t>
            </a:fld>
            <a:endParaRPr lang="zh-CN" altLang="en-US"/>
          </a:p>
        </p:txBody>
      </p:sp>
    </p:spTree>
    <p:extLst>
      <p:ext uri="{BB962C8B-B14F-4D97-AF65-F5344CB8AC3E}">
        <p14:creationId xmlns:p14="http://schemas.microsoft.com/office/powerpoint/2010/main" val="2814244023"/>
      </p:ext>
    </p:extLst>
  </p:cSld>
  <p:clrMapOvr>
    <a:masterClrMapping/>
  </p:clrMapOvr>
  <p:transition spd="slow" advClick="0" advTm="3000"/>
</p:sldLayout>
</file>

<file path=ppt/slideLayouts/slideLayout6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60824836"/>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547445322"/>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024943"/>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557212784"/>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739803759"/>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09255480"/>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54649580"/>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821459098"/>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19453729"/>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671717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4676771E-A6DB-439C-9C22-5E48F8930EE5}"/>
              </a:ext>
            </a:extLst>
          </p:cNvPr>
          <p:cNvSpPr>
            <a:spLocks noGrp="1" noChangeArrowheads="1"/>
          </p:cNvSpPr>
          <p:nvPr>
            <p:ph type="dt" sz="half" idx="10"/>
          </p:nvPr>
        </p:nvSpPr>
        <p:spPr>
          <a:ln/>
        </p:spPr>
        <p:txBody>
          <a:bodyPr/>
          <a:lstStyle>
            <a:lvl1pPr>
              <a:defRPr/>
            </a:lvl1pPr>
          </a:lstStyle>
          <a:p>
            <a:pPr>
              <a:defRPr/>
            </a:pPr>
            <a:fld id="{EB947BA0-B5A1-4244-BE4A-2607CACE3C6F}" type="datetime1">
              <a:rPr lang="zh-CN" altLang="en-US"/>
              <a:pPr>
                <a:defRPr/>
              </a:pPr>
              <a:t>2020/5/14</a:t>
            </a:fld>
            <a:endParaRPr lang="zh-CN" altLang="en-US" sz="1800">
              <a:solidFill>
                <a:srgbClr val="000000"/>
              </a:solidFill>
            </a:endParaRPr>
          </a:p>
        </p:txBody>
      </p:sp>
      <p:sp>
        <p:nvSpPr>
          <p:cNvPr id="3" name="页脚占位符 5">
            <a:extLst>
              <a:ext uri="{FF2B5EF4-FFF2-40B4-BE49-F238E27FC236}">
                <a16:creationId xmlns:a16="http://schemas.microsoft.com/office/drawing/2014/main" id="{91BE2382-A766-4832-A871-8E28B34E858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1BBE4579-1EA0-413C-BEB9-503814D94732}"/>
              </a:ext>
            </a:extLst>
          </p:cNvPr>
          <p:cNvSpPr>
            <a:spLocks noGrp="1" noChangeArrowheads="1"/>
          </p:cNvSpPr>
          <p:nvPr>
            <p:ph type="sldNum" sz="quarter" idx="12"/>
          </p:nvPr>
        </p:nvSpPr>
        <p:spPr>
          <a:ln/>
        </p:spPr>
        <p:txBody>
          <a:bodyPr/>
          <a:lstStyle>
            <a:lvl1pPr>
              <a:defRPr/>
            </a:lvl1pPr>
          </a:lstStyle>
          <a:p>
            <a:pPr>
              <a:defRPr/>
            </a:pPr>
            <a:fld id="{554F1623-4A03-4C75-8630-9037D5CE6D29}" type="slidenum">
              <a:rPr lang="zh-CN" altLang="en-US"/>
              <a:pPr>
                <a:defRPr/>
              </a:pPr>
              <a:t>‹#›</a:t>
            </a:fld>
            <a:endParaRPr lang="zh-CN" altLang="en-US"/>
          </a:p>
        </p:txBody>
      </p:sp>
    </p:spTree>
    <p:extLst>
      <p:ext uri="{BB962C8B-B14F-4D97-AF65-F5344CB8AC3E}">
        <p14:creationId xmlns:p14="http://schemas.microsoft.com/office/powerpoint/2010/main" val="2622279447"/>
      </p:ext>
    </p:extLst>
  </p:cSld>
  <p:clrMapOvr>
    <a:masterClrMapping/>
  </p:clrMapOvr>
  <p:transition spd="slow" advClick="0" advTm="3000"/>
</p:sldLayout>
</file>

<file path=ppt/slideLayouts/slideLayout6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68980683"/>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26613051"/>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337011736"/>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675399"/>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982199704"/>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72341377"/>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87953414"/>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63315506"/>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405332950"/>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37255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B5A122AA-A73B-4C0F-A111-6E71EFF5EBAE}"/>
              </a:ext>
            </a:extLst>
          </p:cNvPr>
          <p:cNvSpPr>
            <a:spLocks noGrp="1" noChangeArrowheads="1"/>
          </p:cNvSpPr>
          <p:nvPr>
            <p:ph type="dt" sz="half" idx="10"/>
          </p:nvPr>
        </p:nvSpPr>
        <p:spPr>
          <a:ln/>
        </p:spPr>
        <p:txBody>
          <a:bodyPr/>
          <a:lstStyle>
            <a:lvl1pPr>
              <a:defRPr/>
            </a:lvl1pPr>
          </a:lstStyle>
          <a:p>
            <a:pPr>
              <a:defRPr/>
            </a:pPr>
            <a:fld id="{0D4F2A11-174F-431A-9D01-AF8F70831AA3}" type="datetime1">
              <a:rPr lang="zh-CN" altLang="en-US"/>
              <a:pPr>
                <a:defRPr/>
              </a:pPr>
              <a:t>2020/5/14</a:t>
            </a:fld>
            <a:endParaRPr lang="zh-CN" altLang="en-US" sz="1800">
              <a:solidFill>
                <a:srgbClr val="000000"/>
              </a:solidFill>
            </a:endParaRPr>
          </a:p>
        </p:txBody>
      </p:sp>
      <p:sp>
        <p:nvSpPr>
          <p:cNvPr id="6" name="页脚占位符 5">
            <a:extLst>
              <a:ext uri="{FF2B5EF4-FFF2-40B4-BE49-F238E27FC236}">
                <a16:creationId xmlns:a16="http://schemas.microsoft.com/office/drawing/2014/main" id="{4AC15FA7-A6C3-42EC-A811-E8FCC4C049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DC3B5010-6B02-4253-B7FE-EDBF83E9E1F9}"/>
              </a:ext>
            </a:extLst>
          </p:cNvPr>
          <p:cNvSpPr>
            <a:spLocks noGrp="1" noChangeArrowheads="1"/>
          </p:cNvSpPr>
          <p:nvPr>
            <p:ph type="sldNum" sz="quarter" idx="12"/>
          </p:nvPr>
        </p:nvSpPr>
        <p:spPr>
          <a:ln/>
        </p:spPr>
        <p:txBody>
          <a:bodyPr/>
          <a:lstStyle>
            <a:lvl1pPr>
              <a:defRPr/>
            </a:lvl1pPr>
          </a:lstStyle>
          <a:p>
            <a:pPr>
              <a:defRPr/>
            </a:pPr>
            <a:fld id="{F947A43B-EF1B-4811-B7A0-BDCA7051966C}" type="slidenum">
              <a:rPr lang="zh-CN" altLang="en-US"/>
              <a:pPr>
                <a:defRPr/>
              </a:pPr>
              <a:t>‹#›</a:t>
            </a:fld>
            <a:endParaRPr lang="zh-CN" altLang="en-US"/>
          </a:p>
        </p:txBody>
      </p:sp>
    </p:spTree>
    <p:extLst>
      <p:ext uri="{BB962C8B-B14F-4D97-AF65-F5344CB8AC3E}">
        <p14:creationId xmlns:p14="http://schemas.microsoft.com/office/powerpoint/2010/main" val="3207110361"/>
      </p:ext>
    </p:extLst>
  </p:cSld>
  <p:clrMapOvr>
    <a:masterClrMapping/>
  </p:clrMapOvr>
  <p:transition spd="slow" advClick="0" advTm="3000"/>
</p:sldLayout>
</file>

<file path=ppt/slideLayouts/slideLayout6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386346571"/>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3146619"/>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38808852"/>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793091267"/>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5465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186365189"/>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001202047"/>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81210108"/>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78059662"/>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377880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498594D9-F110-48A5-B610-8401701D46B9}"/>
              </a:ext>
            </a:extLst>
          </p:cNvPr>
          <p:cNvSpPr>
            <a:spLocks noGrp="1" noChangeArrowheads="1"/>
          </p:cNvSpPr>
          <p:nvPr>
            <p:ph type="dt" sz="half" idx="10"/>
          </p:nvPr>
        </p:nvSpPr>
        <p:spPr>
          <a:ln/>
        </p:spPr>
        <p:txBody>
          <a:bodyPr/>
          <a:lstStyle>
            <a:lvl1pPr>
              <a:defRPr/>
            </a:lvl1pPr>
          </a:lstStyle>
          <a:p>
            <a:pPr>
              <a:defRPr/>
            </a:pPr>
            <a:fld id="{0926EA9A-3DBA-4EF2-B172-8A49CD9EEF6D}" type="datetime1">
              <a:rPr lang="zh-CN" altLang="en-US"/>
              <a:pPr>
                <a:defRPr/>
              </a:pPr>
              <a:t>2020/5/14</a:t>
            </a:fld>
            <a:endParaRPr lang="zh-CN" altLang="en-US" sz="1800">
              <a:solidFill>
                <a:srgbClr val="000000"/>
              </a:solidFill>
            </a:endParaRPr>
          </a:p>
        </p:txBody>
      </p:sp>
      <p:sp>
        <p:nvSpPr>
          <p:cNvPr id="6" name="页脚占位符 5">
            <a:extLst>
              <a:ext uri="{FF2B5EF4-FFF2-40B4-BE49-F238E27FC236}">
                <a16:creationId xmlns:a16="http://schemas.microsoft.com/office/drawing/2014/main" id="{CAF73633-6AA6-4122-9EF5-3EB025FAA1A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DAEEEECF-603D-492E-BA59-C58D984A9E65}"/>
              </a:ext>
            </a:extLst>
          </p:cNvPr>
          <p:cNvSpPr>
            <a:spLocks noGrp="1" noChangeArrowheads="1"/>
          </p:cNvSpPr>
          <p:nvPr>
            <p:ph type="sldNum" sz="quarter" idx="12"/>
          </p:nvPr>
        </p:nvSpPr>
        <p:spPr>
          <a:ln/>
        </p:spPr>
        <p:txBody>
          <a:bodyPr/>
          <a:lstStyle>
            <a:lvl1pPr>
              <a:defRPr/>
            </a:lvl1pPr>
          </a:lstStyle>
          <a:p>
            <a:pPr>
              <a:defRPr/>
            </a:pPr>
            <a:fld id="{7515D56F-2FE5-474B-AED3-AB1E00FA6FDD}" type="slidenum">
              <a:rPr lang="zh-CN" altLang="en-US"/>
              <a:pPr>
                <a:defRPr/>
              </a:pPr>
              <a:t>‹#›</a:t>
            </a:fld>
            <a:endParaRPr lang="zh-CN" altLang="en-US"/>
          </a:p>
        </p:txBody>
      </p:sp>
    </p:spTree>
    <p:extLst>
      <p:ext uri="{BB962C8B-B14F-4D97-AF65-F5344CB8AC3E}">
        <p14:creationId xmlns:p14="http://schemas.microsoft.com/office/powerpoint/2010/main" val="2729401966"/>
      </p:ext>
    </p:extLst>
  </p:cSld>
  <p:clrMapOvr>
    <a:masterClrMapping/>
  </p:clrMapOvr>
  <p:transition spd="slow" advClick="0" advTm="3000"/>
</p:sldLayout>
</file>

<file path=ppt/slideLayouts/slideLayout6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1247474"/>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724284564"/>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06249610"/>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33502127"/>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700800546"/>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08789"/>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817643826"/>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73202972"/>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04578766"/>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554599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5A251E01-A453-4EE1-A781-74712DB65341}"/>
              </a:ext>
            </a:extLst>
          </p:cNvPr>
          <p:cNvSpPr>
            <a:spLocks noGrp="1" noChangeArrowheads="1"/>
          </p:cNvSpPr>
          <p:nvPr>
            <p:ph type="dt" sz="half" idx="10"/>
          </p:nvPr>
        </p:nvSpPr>
        <p:spPr>
          <a:ln/>
        </p:spPr>
        <p:txBody>
          <a:bodyPr/>
          <a:lstStyle>
            <a:lvl1pPr>
              <a:defRPr/>
            </a:lvl1pPr>
          </a:lstStyle>
          <a:p>
            <a:pPr>
              <a:defRPr/>
            </a:pPr>
            <a:fld id="{9080C3CF-7625-4D48-8C7F-32C22C18D600}"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630AA475-019E-4712-9BFD-2190B3E7AD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BDC9FF4-27E0-45BA-BC3C-A5F02317D253}"/>
              </a:ext>
            </a:extLst>
          </p:cNvPr>
          <p:cNvSpPr>
            <a:spLocks noGrp="1" noChangeArrowheads="1"/>
          </p:cNvSpPr>
          <p:nvPr>
            <p:ph type="sldNum" sz="quarter" idx="12"/>
          </p:nvPr>
        </p:nvSpPr>
        <p:spPr>
          <a:ln/>
        </p:spPr>
        <p:txBody>
          <a:bodyPr/>
          <a:lstStyle>
            <a:lvl1pPr>
              <a:defRPr/>
            </a:lvl1pPr>
          </a:lstStyle>
          <a:p>
            <a:pPr>
              <a:defRPr/>
            </a:pPr>
            <a:fld id="{E71A3BF5-D5AF-4D03-B35A-00371E8C5A61}" type="slidenum">
              <a:rPr lang="zh-CN" altLang="en-US"/>
              <a:pPr>
                <a:defRPr/>
              </a:pPr>
              <a:t>‹#›</a:t>
            </a:fld>
            <a:endParaRPr lang="zh-CN" altLang="en-US"/>
          </a:p>
        </p:txBody>
      </p:sp>
    </p:spTree>
    <p:extLst>
      <p:ext uri="{BB962C8B-B14F-4D97-AF65-F5344CB8AC3E}">
        <p14:creationId xmlns:p14="http://schemas.microsoft.com/office/powerpoint/2010/main" val="1975210907"/>
      </p:ext>
    </p:extLst>
  </p:cSld>
  <p:clrMapOvr>
    <a:masterClrMapping/>
  </p:clrMapOvr>
  <p:transition spd="slow" advClick="0" advTm="3000"/>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450314957"/>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84128755"/>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049510243"/>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03288762"/>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68423956"/>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219892294"/>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612059"/>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782303151"/>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075419669"/>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401663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BCDCD8BB-2D23-4BF5-A41F-647D8DC3D3F1}"/>
              </a:ext>
            </a:extLst>
          </p:cNvPr>
          <p:cNvSpPr>
            <a:spLocks noGrp="1" noChangeArrowheads="1"/>
          </p:cNvSpPr>
          <p:nvPr>
            <p:ph type="dt" sz="half" idx="10"/>
          </p:nvPr>
        </p:nvSpPr>
        <p:spPr>
          <a:ln/>
        </p:spPr>
        <p:txBody>
          <a:bodyPr/>
          <a:lstStyle>
            <a:lvl1pPr>
              <a:defRPr/>
            </a:lvl1pPr>
          </a:lstStyle>
          <a:p>
            <a:pPr>
              <a:defRPr/>
            </a:pPr>
            <a:fld id="{0055450B-2EE8-46A6-ACBF-A9B9068AB9A1}" type="datetime1">
              <a:rPr lang="zh-CN" altLang="en-US"/>
              <a:pPr>
                <a:defRPr/>
              </a:pPr>
              <a:t>2020/5/14</a:t>
            </a:fld>
            <a:endParaRPr lang="zh-CN" altLang="en-US" sz="1800">
              <a:solidFill>
                <a:srgbClr val="000000"/>
              </a:solidFill>
            </a:endParaRPr>
          </a:p>
        </p:txBody>
      </p:sp>
      <p:sp>
        <p:nvSpPr>
          <p:cNvPr id="5" name="页脚占位符 5">
            <a:extLst>
              <a:ext uri="{FF2B5EF4-FFF2-40B4-BE49-F238E27FC236}">
                <a16:creationId xmlns:a16="http://schemas.microsoft.com/office/drawing/2014/main" id="{A4FD2226-4816-4872-BF2E-C49B5364A91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5BDCD7F-0DC7-4FB0-B1F4-C48E778729D0}"/>
              </a:ext>
            </a:extLst>
          </p:cNvPr>
          <p:cNvSpPr>
            <a:spLocks noGrp="1" noChangeArrowheads="1"/>
          </p:cNvSpPr>
          <p:nvPr>
            <p:ph type="sldNum" sz="quarter" idx="12"/>
          </p:nvPr>
        </p:nvSpPr>
        <p:spPr>
          <a:ln/>
        </p:spPr>
        <p:txBody>
          <a:bodyPr/>
          <a:lstStyle>
            <a:lvl1pPr>
              <a:defRPr/>
            </a:lvl1pPr>
          </a:lstStyle>
          <a:p>
            <a:pPr>
              <a:defRPr/>
            </a:pPr>
            <a:fld id="{A432FB76-FEBA-48B9-BD88-FFEC4564B37A}" type="slidenum">
              <a:rPr lang="zh-CN" altLang="en-US"/>
              <a:pPr>
                <a:defRPr/>
              </a:pPr>
              <a:t>‹#›</a:t>
            </a:fld>
            <a:endParaRPr lang="zh-CN" altLang="en-US"/>
          </a:p>
        </p:txBody>
      </p:sp>
    </p:spTree>
    <p:extLst>
      <p:ext uri="{BB962C8B-B14F-4D97-AF65-F5344CB8AC3E}">
        <p14:creationId xmlns:p14="http://schemas.microsoft.com/office/powerpoint/2010/main" val="2907966352"/>
      </p:ext>
    </p:extLst>
  </p:cSld>
  <p:clrMapOvr>
    <a:masterClrMapping/>
  </p:clrMapOvr>
  <p:transition spd="slow" advClick="0" advTm="3000"/>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77579763"/>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107714507"/>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44753568"/>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01068288"/>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43119468"/>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37610656"/>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503633132"/>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170790"/>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944711988"/>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03981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6">
            <a:extLst>
              <a:ext uri="{FF2B5EF4-FFF2-40B4-BE49-F238E27FC236}">
                <a16:creationId xmlns:a16="http://schemas.microsoft.com/office/drawing/2014/main" id="{1F301008-8F03-47B6-B6C2-8750ABD26402}"/>
              </a:ext>
            </a:extLst>
          </p:cNvPr>
          <p:cNvSpPr>
            <a:spLocks noGrp="1" noChangeArrowheads="1"/>
          </p:cNvSpPr>
          <p:nvPr>
            <p:ph type="dt" sz="half" idx="10"/>
          </p:nvPr>
        </p:nvSpPr>
        <p:spPr>
          <a:ln/>
        </p:spPr>
        <p:txBody>
          <a:bodyPr/>
          <a:lstStyle>
            <a:lvl1pPr>
              <a:defRPr/>
            </a:lvl1pPr>
          </a:lstStyle>
          <a:p>
            <a:pPr>
              <a:defRPr/>
            </a:pPr>
            <a:fld id="{62CA0F7C-313B-4B76-ADF7-4C8FDF05B5E3}" type="datetime1">
              <a:rPr lang="zh-CN" altLang="en-US"/>
              <a:pPr>
                <a:defRPr/>
              </a:pPr>
              <a:t>2020/5/14</a:t>
            </a:fld>
            <a:endParaRPr lang="zh-CN" altLang="en-US" sz="1800">
              <a:solidFill>
                <a:srgbClr val="000000"/>
              </a:solidFill>
            </a:endParaRPr>
          </a:p>
        </p:txBody>
      </p:sp>
      <p:sp>
        <p:nvSpPr>
          <p:cNvPr id="5" name="页脚占位符 7">
            <a:extLst>
              <a:ext uri="{FF2B5EF4-FFF2-40B4-BE49-F238E27FC236}">
                <a16:creationId xmlns:a16="http://schemas.microsoft.com/office/drawing/2014/main" id="{060E5615-FB45-4E3A-A65C-ADE4314C55A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E2A9A6B-0A7F-4966-930A-DBB15481CBFA}"/>
              </a:ext>
            </a:extLst>
          </p:cNvPr>
          <p:cNvSpPr>
            <a:spLocks noGrp="1" noChangeArrowheads="1"/>
          </p:cNvSpPr>
          <p:nvPr>
            <p:ph type="sldNum" sz="quarter" idx="12"/>
          </p:nvPr>
        </p:nvSpPr>
        <p:spPr>
          <a:ln/>
        </p:spPr>
        <p:txBody>
          <a:bodyPr/>
          <a:lstStyle>
            <a:lvl1pPr>
              <a:defRPr/>
            </a:lvl1pPr>
          </a:lstStyle>
          <a:p>
            <a:pPr>
              <a:defRPr/>
            </a:pPr>
            <a:fld id="{B49CCDEB-22B7-4832-8111-D83919A2B90B}" type="slidenum">
              <a:rPr lang="zh-CN" altLang="en-US"/>
              <a:pPr>
                <a:defRPr/>
              </a:pPr>
              <a:t>‹#›</a:t>
            </a:fld>
            <a:endParaRPr lang="zh-CN" altLang="en-US"/>
          </a:p>
        </p:txBody>
      </p:sp>
    </p:spTree>
    <p:extLst>
      <p:ext uri="{BB962C8B-B14F-4D97-AF65-F5344CB8AC3E}">
        <p14:creationId xmlns:p14="http://schemas.microsoft.com/office/powerpoint/2010/main" val="339219361"/>
      </p:ext>
    </p:extLst>
  </p:cSld>
  <p:clrMapOvr>
    <a:masterClrMapping/>
  </p:clrMapOvr>
  <p:transition spd="slow" advClick="0" advTm="3000"/>
</p:sldLayout>
</file>

<file path=ppt/slideLayouts/slideLayout6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51882103"/>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79414011"/>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551912782"/>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94919497"/>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013418199"/>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90701479"/>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37129163"/>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001235813"/>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59706"/>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2920456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6">
            <a:extLst>
              <a:ext uri="{FF2B5EF4-FFF2-40B4-BE49-F238E27FC236}">
                <a16:creationId xmlns:a16="http://schemas.microsoft.com/office/drawing/2014/main" id="{7BBE9C4F-AF7A-4D91-AB91-45BAFA452A9A}"/>
              </a:ext>
            </a:extLst>
          </p:cNvPr>
          <p:cNvSpPr>
            <a:spLocks noGrp="1" noChangeArrowheads="1"/>
          </p:cNvSpPr>
          <p:nvPr>
            <p:ph type="dt" sz="half" idx="10"/>
          </p:nvPr>
        </p:nvSpPr>
        <p:spPr>
          <a:ln/>
        </p:spPr>
        <p:txBody>
          <a:bodyPr/>
          <a:lstStyle>
            <a:lvl1pPr>
              <a:defRPr/>
            </a:lvl1pPr>
          </a:lstStyle>
          <a:p>
            <a:pPr>
              <a:defRPr/>
            </a:pPr>
            <a:fld id="{314DA72E-F5BF-413E-9E96-A1159E11E5FD}" type="datetime1">
              <a:rPr lang="zh-CN" altLang="en-US"/>
              <a:pPr>
                <a:defRPr/>
              </a:pPr>
              <a:t>2020/5/14</a:t>
            </a:fld>
            <a:endParaRPr lang="zh-CN" altLang="en-US" sz="1800">
              <a:solidFill>
                <a:srgbClr val="000000"/>
              </a:solidFill>
            </a:endParaRPr>
          </a:p>
        </p:txBody>
      </p:sp>
      <p:sp>
        <p:nvSpPr>
          <p:cNvPr id="5" name="页脚占位符 7">
            <a:extLst>
              <a:ext uri="{FF2B5EF4-FFF2-40B4-BE49-F238E27FC236}">
                <a16:creationId xmlns:a16="http://schemas.microsoft.com/office/drawing/2014/main" id="{6EC10E83-88E9-4E87-8616-E2A3599E80B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CDCBA398-B21D-40E6-B4FE-60F6E3FA5F08}"/>
              </a:ext>
            </a:extLst>
          </p:cNvPr>
          <p:cNvSpPr>
            <a:spLocks noGrp="1" noChangeArrowheads="1"/>
          </p:cNvSpPr>
          <p:nvPr>
            <p:ph type="sldNum" sz="quarter" idx="12"/>
          </p:nvPr>
        </p:nvSpPr>
        <p:spPr>
          <a:ln/>
        </p:spPr>
        <p:txBody>
          <a:bodyPr/>
          <a:lstStyle>
            <a:lvl1pPr>
              <a:defRPr/>
            </a:lvl1pPr>
          </a:lstStyle>
          <a:p>
            <a:pPr>
              <a:defRPr/>
            </a:pPr>
            <a:fld id="{44E1004F-029C-4307-BDED-6C0E97CA8C42}" type="slidenum">
              <a:rPr lang="zh-CN" altLang="en-US"/>
              <a:pPr>
                <a:defRPr/>
              </a:pPr>
              <a:t>‹#›</a:t>
            </a:fld>
            <a:endParaRPr lang="zh-CN" altLang="en-US"/>
          </a:p>
        </p:txBody>
      </p:sp>
    </p:spTree>
    <p:extLst>
      <p:ext uri="{BB962C8B-B14F-4D97-AF65-F5344CB8AC3E}">
        <p14:creationId xmlns:p14="http://schemas.microsoft.com/office/powerpoint/2010/main" val="3644492348"/>
      </p:ext>
    </p:extLst>
  </p:cSld>
  <p:clrMapOvr>
    <a:masterClrMapping/>
  </p:clrMapOvr>
  <p:transition spd="slow" advClick="0" advTm="3000"/>
</p:sldLayout>
</file>

<file path=ppt/slideLayouts/slideLayout6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065803685"/>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98964673"/>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02249741"/>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754425295"/>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90157264"/>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903388434"/>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28148837"/>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4061302"/>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13439904"/>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4828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6">
            <a:extLst>
              <a:ext uri="{FF2B5EF4-FFF2-40B4-BE49-F238E27FC236}">
                <a16:creationId xmlns:a16="http://schemas.microsoft.com/office/drawing/2014/main" id="{270EF253-B5BC-44BE-910D-9A3D5A0D1710}"/>
              </a:ext>
            </a:extLst>
          </p:cNvPr>
          <p:cNvSpPr>
            <a:spLocks noGrp="1" noChangeArrowheads="1"/>
          </p:cNvSpPr>
          <p:nvPr>
            <p:ph type="dt" sz="half" idx="10"/>
          </p:nvPr>
        </p:nvSpPr>
        <p:spPr>
          <a:ln/>
        </p:spPr>
        <p:txBody>
          <a:bodyPr/>
          <a:lstStyle>
            <a:lvl1pPr>
              <a:defRPr/>
            </a:lvl1pPr>
          </a:lstStyle>
          <a:p>
            <a:pPr>
              <a:defRPr/>
            </a:pPr>
            <a:fld id="{347E41F4-8444-4154-9827-3749E5010A9F}" type="datetime1">
              <a:rPr lang="zh-CN" altLang="en-US"/>
              <a:pPr>
                <a:defRPr/>
              </a:pPr>
              <a:t>2020/5/14</a:t>
            </a:fld>
            <a:endParaRPr lang="zh-CN" altLang="en-US" sz="1800">
              <a:solidFill>
                <a:srgbClr val="000000"/>
              </a:solidFill>
            </a:endParaRPr>
          </a:p>
        </p:txBody>
      </p:sp>
      <p:sp>
        <p:nvSpPr>
          <p:cNvPr id="5" name="页脚占位符 7">
            <a:extLst>
              <a:ext uri="{FF2B5EF4-FFF2-40B4-BE49-F238E27FC236}">
                <a16:creationId xmlns:a16="http://schemas.microsoft.com/office/drawing/2014/main" id="{A3629BF4-3C8E-4C54-9380-4C883A5D5BC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F0A59C40-72EE-4485-A38D-F2612133909D}"/>
              </a:ext>
            </a:extLst>
          </p:cNvPr>
          <p:cNvSpPr>
            <a:spLocks noGrp="1" noChangeArrowheads="1"/>
          </p:cNvSpPr>
          <p:nvPr>
            <p:ph type="sldNum" sz="quarter" idx="12"/>
          </p:nvPr>
        </p:nvSpPr>
        <p:spPr>
          <a:ln/>
        </p:spPr>
        <p:txBody>
          <a:bodyPr/>
          <a:lstStyle>
            <a:lvl1pPr>
              <a:defRPr/>
            </a:lvl1pPr>
          </a:lstStyle>
          <a:p>
            <a:pPr>
              <a:defRPr/>
            </a:pPr>
            <a:fld id="{29ABFEA5-9206-4B22-BDCB-C6BE958E4F4E}" type="slidenum">
              <a:rPr lang="zh-CN" altLang="en-US"/>
              <a:pPr>
                <a:defRPr/>
              </a:pPr>
              <a:t>‹#›</a:t>
            </a:fld>
            <a:endParaRPr lang="zh-CN" altLang="en-US"/>
          </a:p>
        </p:txBody>
      </p:sp>
    </p:spTree>
    <p:extLst>
      <p:ext uri="{BB962C8B-B14F-4D97-AF65-F5344CB8AC3E}">
        <p14:creationId xmlns:p14="http://schemas.microsoft.com/office/powerpoint/2010/main" val="2698584909"/>
      </p:ext>
    </p:extLst>
  </p:cSld>
  <p:clrMapOvr>
    <a:masterClrMapping/>
  </p:clrMapOvr>
  <p:transition spd="slow" advClick="0" advTm="3000"/>
</p:sldLayout>
</file>

<file path=ppt/slideLayouts/slideLayout6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164068072"/>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44113229"/>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78019007"/>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29481025"/>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00134704"/>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96971966"/>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18104857"/>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08890904"/>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06762787"/>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584983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6679968-3CD1-49A5-B196-BDCC2F4F7AA7}"/>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3" name="页脚占位符 4">
            <a:extLst>
              <a:ext uri="{FF2B5EF4-FFF2-40B4-BE49-F238E27FC236}">
                <a16:creationId xmlns:a16="http://schemas.microsoft.com/office/drawing/2014/main" id="{13F40AF7-8853-4EFA-970B-1F73BCCB1F4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CF3C0127-FA4F-4F4C-958A-3CB32B0C33E2}"/>
              </a:ext>
            </a:extLst>
          </p:cNvPr>
          <p:cNvSpPr>
            <a:spLocks noGrp="1" noChangeArrowheads="1"/>
          </p:cNvSpPr>
          <p:nvPr>
            <p:ph type="sldNum" sz="quarter" idx="12"/>
          </p:nvPr>
        </p:nvSpPr>
        <p:spPr>
          <a:ln/>
        </p:spPr>
        <p:txBody>
          <a:bodyPr/>
          <a:lstStyle>
            <a:lvl1pPr>
              <a:defRPr/>
            </a:lvl1pPr>
          </a:lstStyle>
          <a:p>
            <a:pPr>
              <a:defRPr/>
            </a:pPr>
            <a:fld id="{A5C5776B-7EB0-45B3-9C4E-699D3D90FFF3}" type="slidenum">
              <a:rPr lang="zh-CN" altLang="en-US"/>
              <a:pPr>
                <a:defRPr/>
              </a:pPr>
              <a:t>‹#›</a:t>
            </a:fld>
            <a:endParaRPr lang="zh-CN" altLang="en-US"/>
          </a:p>
        </p:txBody>
      </p:sp>
    </p:spTree>
    <p:extLst>
      <p:ext uri="{BB962C8B-B14F-4D97-AF65-F5344CB8AC3E}">
        <p14:creationId xmlns:p14="http://schemas.microsoft.com/office/powerpoint/2010/main" val="3619260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6">
            <a:extLst>
              <a:ext uri="{FF2B5EF4-FFF2-40B4-BE49-F238E27FC236}">
                <a16:creationId xmlns:a16="http://schemas.microsoft.com/office/drawing/2014/main" id="{77F91C98-CBE3-4E00-AC07-8ADCBD5FC170}"/>
              </a:ext>
            </a:extLst>
          </p:cNvPr>
          <p:cNvSpPr>
            <a:spLocks noGrp="1" noChangeArrowheads="1"/>
          </p:cNvSpPr>
          <p:nvPr>
            <p:ph type="dt" sz="half" idx="10"/>
          </p:nvPr>
        </p:nvSpPr>
        <p:spPr>
          <a:ln/>
        </p:spPr>
        <p:txBody>
          <a:bodyPr/>
          <a:lstStyle>
            <a:lvl1pPr>
              <a:defRPr/>
            </a:lvl1pPr>
          </a:lstStyle>
          <a:p>
            <a:pPr>
              <a:defRPr/>
            </a:pPr>
            <a:fld id="{EFA068B4-348F-46D3-86DE-D825FC9269AE}" type="datetime1">
              <a:rPr lang="zh-CN" altLang="en-US"/>
              <a:pPr>
                <a:defRPr/>
              </a:pPr>
              <a:t>2020/5/14</a:t>
            </a:fld>
            <a:endParaRPr lang="zh-CN" altLang="en-US" sz="1800">
              <a:solidFill>
                <a:srgbClr val="000000"/>
              </a:solidFill>
            </a:endParaRPr>
          </a:p>
        </p:txBody>
      </p:sp>
      <p:sp>
        <p:nvSpPr>
          <p:cNvPr id="6" name="页脚占位符 7">
            <a:extLst>
              <a:ext uri="{FF2B5EF4-FFF2-40B4-BE49-F238E27FC236}">
                <a16:creationId xmlns:a16="http://schemas.microsoft.com/office/drawing/2014/main" id="{20F52D4A-F342-489A-BE7B-E1918F75A5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92A0C9E5-3BC7-4DFF-A63E-B743D82F2703}"/>
              </a:ext>
            </a:extLst>
          </p:cNvPr>
          <p:cNvSpPr>
            <a:spLocks noGrp="1" noChangeArrowheads="1"/>
          </p:cNvSpPr>
          <p:nvPr>
            <p:ph type="sldNum" sz="quarter" idx="12"/>
          </p:nvPr>
        </p:nvSpPr>
        <p:spPr>
          <a:ln/>
        </p:spPr>
        <p:txBody>
          <a:bodyPr/>
          <a:lstStyle>
            <a:lvl1pPr>
              <a:defRPr/>
            </a:lvl1pPr>
          </a:lstStyle>
          <a:p>
            <a:pPr>
              <a:defRPr/>
            </a:pPr>
            <a:fld id="{C61A2E04-9016-4FE1-BAEA-9AC09DB587CD}" type="slidenum">
              <a:rPr lang="zh-CN" altLang="en-US"/>
              <a:pPr>
                <a:defRPr/>
              </a:pPr>
              <a:t>‹#›</a:t>
            </a:fld>
            <a:endParaRPr lang="zh-CN" altLang="en-US"/>
          </a:p>
        </p:txBody>
      </p:sp>
    </p:spTree>
    <p:extLst>
      <p:ext uri="{BB962C8B-B14F-4D97-AF65-F5344CB8AC3E}">
        <p14:creationId xmlns:p14="http://schemas.microsoft.com/office/powerpoint/2010/main" val="1583208361"/>
      </p:ext>
    </p:extLst>
  </p:cSld>
  <p:clrMapOvr>
    <a:masterClrMapping/>
  </p:clrMapOvr>
  <p:transition spd="slow" advClick="0" advTm="3000"/>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963897"/>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744952849"/>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87249765"/>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01804447"/>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92079572"/>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576149964"/>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01614739"/>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989655851"/>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64371662"/>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561900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a:extLst>
              <a:ext uri="{FF2B5EF4-FFF2-40B4-BE49-F238E27FC236}">
                <a16:creationId xmlns:a16="http://schemas.microsoft.com/office/drawing/2014/main" id="{BD7F1A62-8B0C-45E2-A424-11D2ABEEE26F}"/>
              </a:ext>
            </a:extLst>
          </p:cNvPr>
          <p:cNvSpPr>
            <a:spLocks noGrp="1" noChangeArrowheads="1"/>
          </p:cNvSpPr>
          <p:nvPr>
            <p:ph type="dt" sz="half" idx="10"/>
          </p:nvPr>
        </p:nvSpPr>
        <p:spPr>
          <a:ln/>
        </p:spPr>
        <p:txBody>
          <a:bodyPr/>
          <a:lstStyle>
            <a:lvl1pPr>
              <a:defRPr/>
            </a:lvl1pPr>
          </a:lstStyle>
          <a:p>
            <a:pPr>
              <a:defRPr/>
            </a:pPr>
            <a:fld id="{D9782722-73C2-4C33-A480-DCD8AD06928E}" type="datetime1">
              <a:rPr lang="zh-CN" altLang="en-US"/>
              <a:pPr>
                <a:defRPr/>
              </a:pPr>
              <a:t>2020/5/14</a:t>
            </a:fld>
            <a:endParaRPr lang="zh-CN" altLang="en-US" sz="1800">
              <a:solidFill>
                <a:srgbClr val="000000"/>
              </a:solidFill>
            </a:endParaRPr>
          </a:p>
        </p:txBody>
      </p:sp>
      <p:sp>
        <p:nvSpPr>
          <p:cNvPr id="8" name="页脚占位符 7">
            <a:extLst>
              <a:ext uri="{FF2B5EF4-FFF2-40B4-BE49-F238E27FC236}">
                <a16:creationId xmlns:a16="http://schemas.microsoft.com/office/drawing/2014/main" id="{3BA70201-9234-43D9-B5D9-5819A309240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F0D2F95F-CB16-4ABD-8AA2-35F917BAF97F}"/>
              </a:ext>
            </a:extLst>
          </p:cNvPr>
          <p:cNvSpPr>
            <a:spLocks noGrp="1" noChangeArrowheads="1"/>
          </p:cNvSpPr>
          <p:nvPr>
            <p:ph type="sldNum" sz="quarter" idx="12"/>
          </p:nvPr>
        </p:nvSpPr>
        <p:spPr>
          <a:ln/>
        </p:spPr>
        <p:txBody>
          <a:bodyPr/>
          <a:lstStyle>
            <a:lvl1pPr>
              <a:defRPr/>
            </a:lvl1pPr>
          </a:lstStyle>
          <a:p>
            <a:pPr>
              <a:defRPr/>
            </a:pPr>
            <a:fld id="{07CA4BCA-0DB0-4E91-9AA5-23A5D0404845}" type="slidenum">
              <a:rPr lang="zh-CN" altLang="en-US"/>
              <a:pPr>
                <a:defRPr/>
              </a:pPr>
              <a:t>‹#›</a:t>
            </a:fld>
            <a:endParaRPr lang="zh-CN" altLang="en-US"/>
          </a:p>
        </p:txBody>
      </p:sp>
    </p:spTree>
    <p:extLst>
      <p:ext uri="{BB962C8B-B14F-4D97-AF65-F5344CB8AC3E}">
        <p14:creationId xmlns:p14="http://schemas.microsoft.com/office/powerpoint/2010/main" val="640249696"/>
      </p:ext>
    </p:extLst>
  </p:cSld>
  <p:clrMapOvr>
    <a:masterClrMapping/>
  </p:clrMapOvr>
  <p:transition spd="slow" advClick="0" advTm="3000"/>
</p:sldLayout>
</file>

<file path=ppt/slideLayouts/slideLayout7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420417227"/>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38227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694727222"/>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012462925"/>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92184291"/>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32574115"/>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828753029"/>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53300752"/>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138153931"/>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1684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6">
            <a:extLst>
              <a:ext uri="{FF2B5EF4-FFF2-40B4-BE49-F238E27FC236}">
                <a16:creationId xmlns:a16="http://schemas.microsoft.com/office/drawing/2014/main" id="{3C2E2026-A51B-4745-AAAC-8AC77DC44EB5}"/>
              </a:ext>
            </a:extLst>
          </p:cNvPr>
          <p:cNvSpPr>
            <a:spLocks noGrp="1" noChangeArrowheads="1"/>
          </p:cNvSpPr>
          <p:nvPr>
            <p:ph type="dt" sz="half" idx="10"/>
          </p:nvPr>
        </p:nvSpPr>
        <p:spPr>
          <a:ln/>
        </p:spPr>
        <p:txBody>
          <a:bodyPr/>
          <a:lstStyle>
            <a:lvl1pPr>
              <a:defRPr/>
            </a:lvl1pPr>
          </a:lstStyle>
          <a:p>
            <a:pPr>
              <a:defRPr/>
            </a:pPr>
            <a:fld id="{E4AB79B0-1825-4FCA-9378-50ECF56E4007}" type="datetime1">
              <a:rPr lang="zh-CN" altLang="en-US"/>
              <a:pPr>
                <a:defRPr/>
              </a:pPr>
              <a:t>2020/5/14</a:t>
            </a:fld>
            <a:endParaRPr lang="zh-CN" altLang="en-US" sz="1800">
              <a:solidFill>
                <a:srgbClr val="000000"/>
              </a:solidFill>
            </a:endParaRPr>
          </a:p>
        </p:txBody>
      </p:sp>
      <p:sp>
        <p:nvSpPr>
          <p:cNvPr id="4" name="页脚占位符 7">
            <a:extLst>
              <a:ext uri="{FF2B5EF4-FFF2-40B4-BE49-F238E27FC236}">
                <a16:creationId xmlns:a16="http://schemas.microsoft.com/office/drawing/2014/main" id="{BA9DC49D-A910-4D63-B8A4-DB029FC0B4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95A93BEB-2B3E-4383-9839-02442F67206C}"/>
              </a:ext>
            </a:extLst>
          </p:cNvPr>
          <p:cNvSpPr>
            <a:spLocks noGrp="1" noChangeArrowheads="1"/>
          </p:cNvSpPr>
          <p:nvPr>
            <p:ph type="sldNum" sz="quarter" idx="12"/>
          </p:nvPr>
        </p:nvSpPr>
        <p:spPr>
          <a:ln/>
        </p:spPr>
        <p:txBody>
          <a:bodyPr/>
          <a:lstStyle>
            <a:lvl1pPr>
              <a:defRPr/>
            </a:lvl1pPr>
          </a:lstStyle>
          <a:p>
            <a:pPr>
              <a:defRPr/>
            </a:pPr>
            <a:fld id="{2214F938-60FB-4A22-9E1C-45A5462F8491}" type="slidenum">
              <a:rPr lang="zh-CN" altLang="en-US"/>
              <a:pPr>
                <a:defRPr/>
              </a:pPr>
              <a:t>‹#›</a:t>
            </a:fld>
            <a:endParaRPr lang="zh-CN" altLang="en-US"/>
          </a:p>
        </p:txBody>
      </p:sp>
    </p:spTree>
    <p:extLst>
      <p:ext uri="{BB962C8B-B14F-4D97-AF65-F5344CB8AC3E}">
        <p14:creationId xmlns:p14="http://schemas.microsoft.com/office/powerpoint/2010/main" val="4028041621"/>
      </p:ext>
    </p:extLst>
  </p:cSld>
  <p:clrMapOvr>
    <a:masterClrMapping/>
  </p:clrMapOvr>
  <p:transition spd="slow" advClick="0" advTm="3000"/>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83664554"/>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329693175"/>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015745"/>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453154267"/>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185356001"/>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20216913"/>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68235256"/>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604761556"/>
      </p:ext>
    </p:extLst>
  </p:cSld>
  <p:clrMapOvr>
    <a:masterClrMapping/>
  </p:clrMapOvr>
  <p:transition spd="slow"/>
</p:sldLayout>
</file>

<file path=ppt/slideLayouts/slideLayout7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2342839"/>
      </p:ext>
    </p:extLst>
  </p:cSld>
  <p:clrMapOvr>
    <a:masterClrMapping/>
  </p:clrMapOvr>
  <p:transition spd="slow"/>
</p:sldLayout>
</file>

<file path=ppt/slideLayouts/slideLayout7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434882416"/>
      </p:ext>
    </p:extLst>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1BDB7A83-054D-46D4-BE2D-1A086B35BC8B}"/>
              </a:ext>
            </a:extLst>
          </p:cNvPr>
          <p:cNvSpPr>
            <a:spLocks noGrp="1" noChangeArrowheads="1"/>
          </p:cNvSpPr>
          <p:nvPr>
            <p:ph type="dt" sz="half" idx="10"/>
          </p:nvPr>
        </p:nvSpPr>
        <p:spPr>
          <a:ln/>
        </p:spPr>
        <p:txBody>
          <a:bodyPr/>
          <a:lstStyle>
            <a:lvl1pPr>
              <a:defRPr/>
            </a:lvl1pPr>
          </a:lstStyle>
          <a:p>
            <a:pPr>
              <a:defRPr/>
            </a:pPr>
            <a:fld id="{ADE5897A-F929-4698-A963-31B0AB7EEEAC}" type="datetime1">
              <a:rPr lang="zh-CN" altLang="en-US"/>
              <a:pPr>
                <a:defRPr/>
              </a:pPr>
              <a:t>2020/5/14</a:t>
            </a:fld>
            <a:endParaRPr lang="zh-CN" altLang="en-US" sz="1800">
              <a:solidFill>
                <a:srgbClr val="000000"/>
              </a:solidFill>
            </a:endParaRPr>
          </a:p>
        </p:txBody>
      </p:sp>
      <p:sp>
        <p:nvSpPr>
          <p:cNvPr id="3" name="页脚占位符 7">
            <a:extLst>
              <a:ext uri="{FF2B5EF4-FFF2-40B4-BE49-F238E27FC236}">
                <a16:creationId xmlns:a16="http://schemas.microsoft.com/office/drawing/2014/main" id="{0B84E8B2-E9D5-47EC-8351-CE916CCCA2B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DA7554BE-EE5C-43E3-AABE-8F19DAE66951}"/>
              </a:ext>
            </a:extLst>
          </p:cNvPr>
          <p:cNvSpPr>
            <a:spLocks noGrp="1" noChangeArrowheads="1"/>
          </p:cNvSpPr>
          <p:nvPr>
            <p:ph type="sldNum" sz="quarter" idx="12"/>
          </p:nvPr>
        </p:nvSpPr>
        <p:spPr>
          <a:ln/>
        </p:spPr>
        <p:txBody>
          <a:bodyPr/>
          <a:lstStyle>
            <a:lvl1pPr>
              <a:defRPr/>
            </a:lvl1pPr>
          </a:lstStyle>
          <a:p>
            <a:pPr>
              <a:defRPr/>
            </a:pPr>
            <a:fld id="{8ABB70EC-E31E-48F7-84AD-6F31D443D186}" type="slidenum">
              <a:rPr lang="zh-CN" altLang="en-US"/>
              <a:pPr>
                <a:defRPr/>
              </a:pPr>
              <a:t>‹#›</a:t>
            </a:fld>
            <a:endParaRPr lang="zh-CN" altLang="en-US"/>
          </a:p>
        </p:txBody>
      </p:sp>
    </p:spTree>
    <p:extLst>
      <p:ext uri="{BB962C8B-B14F-4D97-AF65-F5344CB8AC3E}">
        <p14:creationId xmlns:p14="http://schemas.microsoft.com/office/powerpoint/2010/main" val="4289262242"/>
      </p:ext>
    </p:extLst>
  </p:cSld>
  <p:clrMapOvr>
    <a:masterClrMapping/>
  </p:clrMapOvr>
  <p:transition spd="slow" advClick="0" advTm="3000"/>
</p:sldLayout>
</file>

<file path=ppt/slideLayouts/slideLayout7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48315568"/>
      </p:ext>
    </p:extLst>
  </p:cSld>
  <p:clrMapOvr>
    <a:masterClrMapping/>
  </p:clrMapOvr>
  <p:transition spd="slow"/>
</p:sldLayout>
</file>

<file path=ppt/slideLayouts/slideLayout7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94600042"/>
      </p:ext>
    </p:extLst>
  </p:cSld>
  <p:clrMapOvr>
    <a:masterClrMapping/>
  </p:clrMapOvr>
  <p:transition spd="slow"/>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42699743"/>
      </p:ext>
    </p:extLst>
  </p:cSld>
  <p:clrMapOvr>
    <a:masterClrMapping/>
  </p:clrMapOvr>
  <p:transition spd="slow"/>
</p:sldLayout>
</file>

<file path=ppt/slideLayouts/slideLayout7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48640"/>
      </p:ext>
    </p:extLst>
  </p:cSld>
  <p:clrMapOvr>
    <a:masterClrMapping/>
  </p:clrMapOvr>
  <p:transition spd="slow"/>
</p:sldLayout>
</file>

<file path=ppt/slideLayouts/slideLayout7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681284834"/>
      </p:ext>
    </p:extLst>
  </p:cSld>
  <p:clrMapOvr>
    <a:masterClrMapping/>
  </p:clrMapOvr>
  <p:transition spd="slow"/>
</p:sldLayout>
</file>

<file path=ppt/slideLayouts/slideLayout7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237951782"/>
      </p:ext>
    </p:extLst>
  </p:cSld>
  <p:clrMapOvr>
    <a:masterClrMapping/>
  </p:clrMapOvr>
  <p:transition spd="slow"/>
</p:sldLayout>
</file>

<file path=ppt/slideLayouts/slideLayout7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9818990"/>
      </p:ext>
    </p:extLst>
  </p:cSld>
  <p:clrMapOvr>
    <a:masterClrMapping/>
  </p:clrMapOvr>
  <p:transition spd="slow"/>
</p:sldLayout>
</file>

<file path=ppt/slideLayouts/slideLayout7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05124825"/>
      </p:ext>
    </p:extLst>
  </p:cSld>
  <p:clrMapOvr>
    <a:masterClrMapping/>
  </p:clrMapOvr>
  <p:transition spd="slow"/>
</p:sldLayout>
</file>

<file path=ppt/slideLayouts/slideLayout7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646192183"/>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348896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6">
            <a:extLst>
              <a:ext uri="{FF2B5EF4-FFF2-40B4-BE49-F238E27FC236}">
                <a16:creationId xmlns:a16="http://schemas.microsoft.com/office/drawing/2014/main" id="{EB3A027A-78E3-4148-8533-FF0BD19A9DEF}"/>
              </a:ext>
            </a:extLst>
          </p:cNvPr>
          <p:cNvSpPr>
            <a:spLocks noGrp="1" noChangeArrowheads="1"/>
          </p:cNvSpPr>
          <p:nvPr>
            <p:ph type="dt" sz="half" idx="10"/>
          </p:nvPr>
        </p:nvSpPr>
        <p:spPr>
          <a:ln/>
        </p:spPr>
        <p:txBody>
          <a:bodyPr/>
          <a:lstStyle>
            <a:lvl1pPr>
              <a:defRPr/>
            </a:lvl1pPr>
          </a:lstStyle>
          <a:p>
            <a:pPr>
              <a:defRPr/>
            </a:pPr>
            <a:fld id="{1142945F-4235-4903-9B14-D6FDE7453ED7}" type="datetime1">
              <a:rPr lang="zh-CN" altLang="en-US"/>
              <a:pPr>
                <a:defRPr/>
              </a:pPr>
              <a:t>2020/5/14</a:t>
            </a:fld>
            <a:endParaRPr lang="zh-CN" altLang="en-US" sz="1800">
              <a:solidFill>
                <a:srgbClr val="000000"/>
              </a:solidFill>
            </a:endParaRPr>
          </a:p>
        </p:txBody>
      </p:sp>
      <p:sp>
        <p:nvSpPr>
          <p:cNvPr id="6" name="页脚占位符 7">
            <a:extLst>
              <a:ext uri="{FF2B5EF4-FFF2-40B4-BE49-F238E27FC236}">
                <a16:creationId xmlns:a16="http://schemas.microsoft.com/office/drawing/2014/main" id="{E54BB8A9-0CA8-454A-9B04-124C87F8B6E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A49A4743-C68B-4533-92E5-EBA95EF5300B}"/>
              </a:ext>
            </a:extLst>
          </p:cNvPr>
          <p:cNvSpPr>
            <a:spLocks noGrp="1" noChangeArrowheads="1"/>
          </p:cNvSpPr>
          <p:nvPr>
            <p:ph type="sldNum" sz="quarter" idx="12"/>
          </p:nvPr>
        </p:nvSpPr>
        <p:spPr>
          <a:ln/>
        </p:spPr>
        <p:txBody>
          <a:bodyPr/>
          <a:lstStyle>
            <a:lvl1pPr>
              <a:defRPr/>
            </a:lvl1pPr>
          </a:lstStyle>
          <a:p>
            <a:pPr>
              <a:defRPr/>
            </a:pPr>
            <a:fld id="{3B626B57-0B87-424F-B7EE-9AAECBC9BCD3}" type="slidenum">
              <a:rPr lang="zh-CN" altLang="en-US"/>
              <a:pPr>
                <a:defRPr/>
              </a:pPr>
              <a:t>‹#›</a:t>
            </a:fld>
            <a:endParaRPr lang="zh-CN" altLang="en-US"/>
          </a:p>
        </p:txBody>
      </p:sp>
    </p:spTree>
    <p:extLst>
      <p:ext uri="{BB962C8B-B14F-4D97-AF65-F5344CB8AC3E}">
        <p14:creationId xmlns:p14="http://schemas.microsoft.com/office/powerpoint/2010/main" val="1071441989"/>
      </p:ext>
    </p:extLst>
  </p:cSld>
  <p:clrMapOvr>
    <a:masterClrMapping/>
  </p:clrMapOvr>
  <p:transition spd="slow" advClick="0" advTm="3000"/>
</p:sldLayout>
</file>

<file path=ppt/slideLayouts/slideLayout7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419310385"/>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39480298"/>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7548759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134372015"/>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420230"/>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54600432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458774997"/>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78574004"/>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69207270"/>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9993988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6">
            <a:extLst>
              <a:ext uri="{FF2B5EF4-FFF2-40B4-BE49-F238E27FC236}">
                <a16:creationId xmlns:a16="http://schemas.microsoft.com/office/drawing/2014/main" id="{A2482B15-A3A8-4176-AA30-BEC0A7229EB1}"/>
              </a:ext>
            </a:extLst>
          </p:cNvPr>
          <p:cNvSpPr>
            <a:spLocks noGrp="1" noChangeArrowheads="1"/>
          </p:cNvSpPr>
          <p:nvPr>
            <p:ph type="dt" sz="half" idx="10"/>
          </p:nvPr>
        </p:nvSpPr>
        <p:spPr>
          <a:ln/>
        </p:spPr>
        <p:txBody>
          <a:bodyPr/>
          <a:lstStyle>
            <a:lvl1pPr>
              <a:defRPr/>
            </a:lvl1pPr>
          </a:lstStyle>
          <a:p>
            <a:pPr>
              <a:defRPr/>
            </a:pPr>
            <a:fld id="{6ED822E6-A29A-481D-890B-AA20745347D6}" type="datetime1">
              <a:rPr lang="zh-CN" altLang="en-US"/>
              <a:pPr>
                <a:defRPr/>
              </a:pPr>
              <a:t>2020/5/14</a:t>
            </a:fld>
            <a:endParaRPr lang="zh-CN" altLang="en-US" sz="1800">
              <a:solidFill>
                <a:srgbClr val="000000"/>
              </a:solidFill>
            </a:endParaRPr>
          </a:p>
        </p:txBody>
      </p:sp>
      <p:sp>
        <p:nvSpPr>
          <p:cNvPr id="6" name="页脚占位符 7">
            <a:extLst>
              <a:ext uri="{FF2B5EF4-FFF2-40B4-BE49-F238E27FC236}">
                <a16:creationId xmlns:a16="http://schemas.microsoft.com/office/drawing/2014/main" id="{22833B51-C494-413C-ACC6-6E25C8A4C9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83A9AEEE-8883-4F31-8EFB-5E75EF82EF11}"/>
              </a:ext>
            </a:extLst>
          </p:cNvPr>
          <p:cNvSpPr>
            <a:spLocks noGrp="1" noChangeArrowheads="1"/>
          </p:cNvSpPr>
          <p:nvPr>
            <p:ph type="sldNum" sz="quarter" idx="12"/>
          </p:nvPr>
        </p:nvSpPr>
        <p:spPr>
          <a:ln/>
        </p:spPr>
        <p:txBody>
          <a:bodyPr/>
          <a:lstStyle>
            <a:lvl1pPr>
              <a:defRPr/>
            </a:lvl1pPr>
          </a:lstStyle>
          <a:p>
            <a:pPr>
              <a:defRPr/>
            </a:pPr>
            <a:fld id="{D6A38F8F-147C-4881-A3E5-72F812F55369}" type="slidenum">
              <a:rPr lang="zh-CN" altLang="en-US"/>
              <a:pPr>
                <a:defRPr/>
              </a:pPr>
              <a:t>‹#›</a:t>
            </a:fld>
            <a:endParaRPr lang="zh-CN" altLang="en-US"/>
          </a:p>
        </p:txBody>
      </p:sp>
    </p:spTree>
    <p:extLst>
      <p:ext uri="{BB962C8B-B14F-4D97-AF65-F5344CB8AC3E}">
        <p14:creationId xmlns:p14="http://schemas.microsoft.com/office/powerpoint/2010/main" val="1353088587"/>
      </p:ext>
    </p:extLst>
  </p:cSld>
  <p:clrMapOvr>
    <a:masterClrMapping/>
  </p:clrMapOvr>
  <p:transition spd="slow" advClick="0" advTm="3000"/>
</p:sldLayout>
</file>

<file path=ppt/slideLayouts/slideLayout7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40553378"/>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900734969"/>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5245584"/>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022279070"/>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024176831"/>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163125"/>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978267467"/>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288117402"/>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55048190"/>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455432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6">
            <a:extLst>
              <a:ext uri="{FF2B5EF4-FFF2-40B4-BE49-F238E27FC236}">
                <a16:creationId xmlns:a16="http://schemas.microsoft.com/office/drawing/2014/main" id="{40E7D9C6-D9BE-4BD9-94EA-578AD4FD8792}"/>
              </a:ext>
            </a:extLst>
          </p:cNvPr>
          <p:cNvSpPr>
            <a:spLocks noGrp="1" noChangeArrowheads="1"/>
          </p:cNvSpPr>
          <p:nvPr>
            <p:ph type="dt" sz="half" idx="10"/>
          </p:nvPr>
        </p:nvSpPr>
        <p:spPr>
          <a:ln/>
        </p:spPr>
        <p:txBody>
          <a:bodyPr/>
          <a:lstStyle>
            <a:lvl1pPr>
              <a:defRPr/>
            </a:lvl1pPr>
          </a:lstStyle>
          <a:p>
            <a:pPr>
              <a:defRPr/>
            </a:pPr>
            <a:fld id="{8E6B840C-1AA2-4027-91BB-B44C42F835A2}" type="datetime1">
              <a:rPr lang="zh-CN" altLang="en-US"/>
              <a:pPr>
                <a:defRPr/>
              </a:pPr>
              <a:t>2020/5/14</a:t>
            </a:fld>
            <a:endParaRPr lang="zh-CN" altLang="en-US" sz="1800">
              <a:solidFill>
                <a:srgbClr val="000000"/>
              </a:solidFill>
            </a:endParaRPr>
          </a:p>
        </p:txBody>
      </p:sp>
      <p:sp>
        <p:nvSpPr>
          <p:cNvPr id="5" name="页脚占位符 7">
            <a:extLst>
              <a:ext uri="{FF2B5EF4-FFF2-40B4-BE49-F238E27FC236}">
                <a16:creationId xmlns:a16="http://schemas.microsoft.com/office/drawing/2014/main" id="{D035B60D-8D06-4DC9-83C9-D7F9E4AC81D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55F15854-FA3F-4B08-991D-0F14AAC4EEBF}"/>
              </a:ext>
            </a:extLst>
          </p:cNvPr>
          <p:cNvSpPr>
            <a:spLocks noGrp="1" noChangeArrowheads="1"/>
          </p:cNvSpPr>
          <p:nvPr>
            <p:ph type="sldNum" sz="quarter" idx="12"/>
          </p:nvPr>
        </p:nvSpPr>
        <p:spPr>
          <a:ln/>
        </p:spPr>
        <p:txBody>
          <a:bodyPr/>
          <a:lstStyle>
            <a:lvl1pPr>
              <a:defRPr/>
            </a:lvl1pPr>
          </a:lstStyle>
          <a:p>
            <a:pPr>
              <a:defRPr/>
            </a:pPr>
            <a:fld id="{58FC3DDA-EC40-439D-8734-8F09A5C48CC2}" type="slidenum">
              <a:rPr lang="zh-CN" altLang="en-US"/>
              <a:pPr>
                <a:defRPr/>
              </a:pPr>
              <a:t>‹#›</a:t>
            </a:fld>
            <a:endParaRPr lang="zh-CN" altLang="en-US"/>
          </a:p>
        </p:txBody>
      </p:sp>
    </p:spTree>
    <p:extLst>
      <p:ext uri="{BB962C8B-B14F-4D97-AF65-F5344CB8AC3E}">
        <p14:creationId xmlns:p14="http://schemas.microsoft.com/office/powerpoint/2010/main" val="3942197489"/>
      </p:ext>
    </p:extLst>
  </p:cSld>
  <p:clrMapOvr>
    <a:masterClrMapping/>
  </p:clrMapOvr>
  <p:transition spd="slow" advClick="0" advTm="3000"/>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288706613"/>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95800748"/>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475572084"/>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08614328"/>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33648142"/>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63994117"/>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528145"/>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13406826"/>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11131900"/>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814412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6">
            <a:extLst>
              <a:ext uri="{FF2B5EF4-FFF2-40B4-BE49-F238E27FC236}">
                <a16:creationId xmlns:a16="http://schemas.microsoft.com/office/drawing/2014/main" id="{1F9CB761-0C5D-407A-800F-0B7B90263BAD}"/>
              </a:ext>
            </a:extLst>
          </p:cNvPr>
          <p:cNvSpPr>
            <a:spLocks noGrp="1" noChangeArrowheads="1"/>
          </p:cNvSpPr>
          <p:nvPr>
            <p:ph type="dt" sz="half" idx="10"/>
          </p:nvPr>
        </p:nvSpPr>
        <p:spPr>
          <a:ln/>
        </p:spPr>
        <p:txBody>
          <a:bodyPr/>
          <a:lstStyle>
            <a:lvl1pPr>
              <a:defRPr/>
            </a:lvl1pPr>
          </a:lstStyle>
          <a:p>
            <a:pPr>
              <a:defRPr/>
            </a:pPr>
            <a:fld id="{E6FE179D-368A-4A4C-9FC5-35BD2638FF84}" type="datetime1">
              <a:rPr lang="zh-CN" altLang="en-US"/>
              <a:pPr>
                <a:defRPr/>
              </a:pPr>
              <a:t>2020/5/14</a:t>
            </a:fld>
            <a:endParaRPr lang="zh-CN" altLang="en-US" sz="1800">
              <a:solidFill>
                <a:srgbClr val="000000"/>
              </a:solidFill>
            </a:endParaRPr>
          </a:p>
        </p:txBody>
      </p:sp>
      <p:sp>
        <p:nvSpPr>
          <p:cNvPr id="5" name="页脚占位符 7">
            <a:extLst>
              <a:ext uri="{FF2B5EF4-FFF2-40B4-BE49-F238E27FC236}">
                <a16:creationId xmlns:a16="http://schemas.microsoft.com/office/drawing/2014/main" id="{143E0044-B1AF-4E6C-9299-8C64D480D1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177D9B19-99BE-48B3-9046-6BB99E312AB8}"/>
              </a:ext>
            </a:extLst>
          </p:cNvPr>
          <p:cNvSpPr>
            <a:spLocks noGrp="1" noChangeArrowheads="1"/>
          </p:cNvSpPr>
          <p:nvPr>
            <p:ph type="sldNum" sz="quarter" idx="12"/>
          </p:nvPr>
        </p:nvSpPr>
        <p:spPr>
          <a:ln/>
        </p:spPr>
        <p:txBody>
          <a:bodyPr/>
          <a:lstStyle>
            <a:lvl1pPr>
              <a:defRPr/>
            </a:lvl1pPr>
          </a:lstStyle>
          <a:p>
            <a:pPr>
              <a:defRPr/>
            </a:pPr>
            <a:fld id="{3B190E48-F40D-4A55-90D1-5EE71990BFA8}" type="slidenum">
              <a:rPr lang="zh-CN" altLang="en-US"/>
              <a:pPr>
                <a:defRPr/>
              </a:pPr>
              <a:t>‹#›</a:t>
            </a:fld>
            <a:endParaRPr lang="zh-CN" altLang="en-US"/>
          </a:p>
        </p:txBody>
      </p:sp>
    </p:spTree>
    <p:extLst>
      <p:ext uri="{BB962C8B-B14F-4D97-AF65-F5344CB8AC3E}">
        <p14:creationId xmlns:p14="http://schemas.microsoft.com/office/powerpoint/2010/main" val="2756047749"/>
      </p:ext>
    </p:extLst>
  </p:cSld>
  <p:clrMapOvr>
    <a:masterClrMapping/>
  </p:clrMapOvr>
  <p:transition spd="slow" advClick="0" advTm="3000"/>
</p:sldLayout>
</file>

<file path=ppt/slideLayouts/slideLayout7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58298549"/>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362251180"/>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1849617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83666521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75240630"/>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63398754"/>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82366211"/>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106277"/>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166958229"/>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8053083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2">
            <a:extLst>
              <a:ext uri="{FF2B5EF4-FFF2-40B4-BE49-F238E27FC236}">
                <a16:creationId xmlns:a16="http://schemas.microsoft.com/office/drawing/2014/main" id="{2AFD3ABC-D9B7-4E1D-9A6E-8F0C8B5FC3DE}"/>
              </a:ext>
            </a:extLst>
          </p:cNvPr>
          <p:cNvSpPr>
            <a:spLocks noGrp="1" noChangeArrowheads="1"/>
          </p:cNvSpPr>
          <p:nvPr>
            <p:ph type="dt" sz="half" idx="10"/>
          </p:nvPr>
        </p:nvSpPr>
        <p:spPr>
          <a:ln/>
        </p:spPr>
        <p:txBody>
          <a:bodyPr/>
          <a:lstStyle>
            <a:lvl1pPr>
              <a:defRPr/>
            </a:lvl1pPr>
          </a:lstStyle>
          <a:p>
            <a:pPr>
              <a:defRPr/>
            </a:pPr>
            <a:fld id="{3CC7ABC6-3CC5-4938-B410-D84C4F6909A2}"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891C589B-C979-484B-9F5A-6E4DCD435D8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9659D02B-7142-4C8F-8240-F72C4ADD437E}"/>
              </a:ext>
            </a:extLst>
          </p:cNvPr>
          <p:cNvSpPr>
            <a:spLocks noGrp="1" noChangeArrowheads="1"/>
          </p:cNvSpPr>
          <p:nvPr>
            <p:ph type="sldNum" sz="quarter" idx="12"/>
          </p:nvPr>
        </p:nvSpPr>
        <p:spPr>
          <a:ln/>
        </p:spPr>
        <p:txBody>
          <a:bodyPr/>
          <a:lstStyle>
            <a:lvl1pPr>
              <a:defRPr/>
            </a:lvl1pPr>
          </a:lstStyle>
          <a:p>
            <a:pPr>
              <a:defRPr/>
            </a:pPr>
            <a:fld id="{64F276A8-D641-4D99-87A9-F14DB3680D2F}" type="slidenum">
              <a:rPr lang="zh-CN" altLang="en-US"/>
              <a:pPr>
                <a:defRPr/>
              </a:pPr>
              <a:t>‹#›</a:t>
            </a:fld>
            <a:endParaRPr lang="zh-CN" altLang="en-US"/>
          </a:p>
        </p:txBody>
      </p:sp>
    </p:spTree>
    <p:extLst>
      <p:ext uri="{BB962C8B-B14F-4D97-AF65-F5344CB8AC3E}">
        <p14:creationId xmlns:p14="http://schemas.microsoft.com/office/powerpoint/2010/main" val="1670613084"/>
      </p:ext>
    </p:extLst>
  </p:cSld>
  <p:clrMapOvr>
    <a:masterClrMapping/>
  </p:clrMapOvr>
  <p:transition spd="slow" advClick="0" advTm="3000"/>
</p:sldLayout>
</file>

<file path=ppt/slideLayouts/slideLayout7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7279868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59738738"/>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11428136"/>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83787827"/>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76185552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80694925"/>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33153182"/>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675189947"/>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920220"/>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591497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00E0830F-83B4-4EEB-BF68-C23AC8A3648B}"/>
              </a:ext>
            </a:extLst>
          </p:cNvPr>
          <p:cNvSpPr>
            <a:spLocks noGrp="1" noChangeArrowheads="1"/>
          </p:cNvSpPr>
          <p:nvPr>
            <p:ph type="dt" sz="half" idx="10"/>
          </p:nvPr>
        </p:nvSpPr>
        <p:spPr>
          <a:ln/>
        </p:spPr>
        <p:txBody>
          <a:bodyPr/>
          <a:lstStyle>
            <a:lvl1pPr>
              <a:defRPr/>
            </a:lvl1pPr>
          </a:lstStyle>
          <a:p>
            <a:pPr>
              <a:defRPr/>
            </a:pPr>
            <a:fld id="{AE8797EB-4C37-4D67-8BAE-65EC739C5E4B}"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839A50D0-8A66-4334-9984-0A93B7685DB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1D0238AC-7B6F-45E0-85F6-587C292DAEDA}"/>
              </a:ext>
            </a:extLst>
          </p:cNvPr>
          <p:cNvSpPr>
            <a:spLocks noGrp="1" noChangeArrowheads="1"/>
          </p:cNvSpPr>
          <p:nvPr>
            <p:ph type="sldNum" sz="quarter" idx="12"/>
          </p:nvPr>
        </p:nvSpPr>
        <p:spPr>
          <a:ln/>
        </p:spPr>
        <p:txBody>
          <a:bodyPr/>
          <a:lstStyle>
            <a:lvl1pPr>
              <a:defRPr/>
            </a:lvl1pPr>
          </a:lstStyle>
          <a:p>
            <a:pPr>
              <a:defRPr/>
            </a:pPr>
            <a:fld id="{04FB4E22-D79C-4577-B7FB-5C8CFFBAA8F3}" type="slidenum">
              <a:rPr lang="zh-CN" altLang="en-US"/>
              <a:pPr>
                <a:defRPr/>
              </a:pPr>
              <a:t>‹#›</a:t>
            </a:fld>
            <a:endParaRPr lang="zh-CN" altLang="en-US"/>
          </a:p>
        </p:txBody>
      </p:sp>
    </p:spTree>
    <p:extLst>
      <p:ext uri="{BB962C8B-B14F-4D97-AF65-F5344CB8AC3E}">
        <p14:creationId xmlns:p14="http://schemas.microsoft.com/office/powerpoint/2010/main" val="2005475004"/>
      </p:ext>
    </p:extLst>
  </p:cSld>
  <p:clrMapOvr>
    <a:masterClrMapping/>
  </p:clrMapOvr>
  <p:transition spd="slow" advClick="0" advTm="3000"/>
</p:sldLayout>
</file>

<file path=ppt/slideLayouts/slideLayout7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941745551"/>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49201238"/>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10480759"/>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758209495"/>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33768256"/>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071724510"/>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30006759"/>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32879309"/>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394660022"/>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033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51D8AFD5-BF8B-47EE-B3D8-212467FE9FA2}"/>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0FB362B7-246C-4368-9EA2-465B223808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02E9564-AA44-4740-91F3-EA7F860DCE51}"/>
              </a:ext>
            </a:extLst>
          </p:cNvPr>
          <p:cNvSpPr>
            <a:spLocks noGrp="1" noChangeArrowheads="1"/>
          </p:cNvSpPr>
          <p:nvPr>
            <p:ph type="sldNum" sz="quarter" idx="12"/>
          </p:nvPr>
        </p:nvSpPr>
        <p:spPr>
          <a:ln/>
        </p:spPr>
        <p:txBody>
          <a:bodyPr/>
          <a:lstStyle>
            <a:lvl1pPr>
              <a:defRPr/>
            </a:lvl1pPr>
          </a:lstStyle>
          <a:p>
            <a:pPr>
              <a:defRPr/>
            </a:pPr>
            <a:fld id="{39E5981B-92CD-47B7-8ECB-7A32850A3F98}" type="slidenum">
              <a:rPr lang="zh-CN" altLang="en-US"/>
              <a:pPr>
                <a:defRPr/>
              </a:pPr>
              <a:t>‹#›</a:t>
            </a:fld>
            <a:endParaRPr lang="zh-CN" altLang="en-US"/>
          </a:p>
        </p:txBody>
      </p:sp>
    </p:spTree>
    <p:extLst>
      <p:ext uri="{BB962C8B-B14F-4D97-AF65-F5344CB8AC3E}">
        <p14:creationId xmlns:p14="http://schemas.microsoft.com/office/powerpoint/2010/main" val="9457071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2">
            <a:extLst>
              <a:ext uri="{FF2B5EF4-FFF2-40B4-BE49-F238E27FC236}">
                <a16:creationId xmlns:a16="http://schemas.microsoft.com/office/drawing/2014/main" id="{CDBD5932-B694-40C2-ABF4-6E70E592A373}"/>
              </a:ext>
            </a:extLst>
          </p:cNvPr>
          <p:cNvSpPr>
            <a:spLocks noGrp="1" noChangeArrowheads="1"/>
          </p:cNvSpPr>
          <p:nvPr>
            <p:ph type="dt" sz="half" idx="10"/>
          </p:nvPr>
        </p:nvSpPr>
        <p:spPr>
          <a:ln/>
        </p:spPr>
        <p:txBody>
          <a:bodyPr/>
          <a:lstStyle>
            <a:lvl1pPr>
              <a:defRPr/>
            </a:lvl1pPr>
          </a:lstStyle>
          <a:p>
            <a:pPr>
              <a:defRPr/>
            </a:pPr>
            <a:fld id="{B421812C-DCE0-4191-B879-944CDBB6346E}"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ECA70B2A-5795-4610-BAAA-93BE82BA33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483DB7AB-EAD7-4A94-988C-FD5E6A11A21F}"/>
              </a:ext>
            </a:extLst>
          </p:cNvPr>
          <p:cNvSpPr>
            <a:spLocks noGrp="1" noChangeArrowheads="1"/>
          </p:cNvSpPr>
          <p:nvPr>
            <p:ph type="sldNum" sz="quarter" idx="12"/>
          </p:nvPr>
        </p:nvSpPr>
        <p:spPr>
          <a:ln/>
        </p:spPr>
        <p:txBody>
          <a:bodyPr/>
          <a:lstStyle>
            <a:lvl1pPr>
              <a:defRPr/>
            </a:lvl1pPr>
          </a:lstStyle>
          <a:p>
            <a:pPr>
              <a:defRPr/>
            </a:pPr>
            <a:fld id="{5126088C-3577-4047-9E4E-4CA7D7BACAD9}" type="slidenum">
              <a:rPr lang="zh-CN" altLang="en-US"/>
              <a:pPr>
                <a:defRPr/>
              </a:pPr>
              <a:t>‹#›</a:t>
            </a:fld>
            <a:endParaRPr lang="zh-CN" altLang="en-US"/>
          </a:p>
        </p:txBody>
      </p:sp>
    </p:spTree>
    <p:extLst>
      <p:ext uri="{BB962C8B-B14F-4D97-AF65-F5344CB8AC3E}">
        <p14:creationId xmlns:p14="http://schemas.microsoft.com/office/powerpoint/2010/main" val="962746706"/>
      </p:ext>
    </p:extLst>
  </p:cSld>
  <p:clrMapOvr>
    <a:masterClrMapping/>
  </p:clrMapOvr>
  <p:transition spd="slow" advClick="0" advTm="3000"/>
</p:sldLayout>
</file>

<file path=ppt/slideLayouts/slideLayout8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742257493"/>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613029376"/>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19947697"/>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64098617"/>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616961455"/>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49712946"/>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988418715"/>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92506421"/>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35280493"/>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0431153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E314EE21-3A32-4F51-8C34-7B63858E5E1C}"/>
              </a:ext>
            </a:extLst>
          </p:cNvPr>
          <p:cNvSpPr>
            <a:spLocks noGrp="1" noChangeArrowheads="1"/>
          </p:cNvSpPr>
          <p:nvPr>
            <p:ph type="dt" sz="half" idx="10"/>
          </p:nvPr>
        </p:nvSpPr>
        <p:spPr>
          <a:ln/>
        </p:spPr>
        <p:txBody>
          <a:bodyPr/>
          <a:lstStyle>
            <a:lvl1pPr>
              <a:defRPr/>
            </a:lvl1pPr>
          </a:lstStyle>
          <a:p>
            <a:pPr>
              <a:defRPr/>
            </a:pPr>
            <a:fld id="{413ACA73-4C74-4DDD-B026-5C10231C4245}" type="datetime1">
              <a:rPr lang="zh-CN" altLang="en-US"/>
              <a:pPr>
                <a:defRPr/>
              </a:pPr>
              <a:t>2020/5/14</a:t>
            </a:fld>
            <a:endParaRPr lang="zh-CN" altLang="en-US" sz="1800">
              <a:solidFill>
                <a:srgbClr val="000000"/>
              </a:solidFill>
            </a:endParaRPr>
          </a:p>
        </p:txBody>
      </p:sp>
      <p:sp>
        <p:nvSpPr>
          <p:cNvPr id="6" name="页脚占位符 3">
            <a:extLst>
              <a:ext uri="{FF2B5EF4-FFF2-40B4-BE49-F238E27FC236}">
                <a16:creationId xmlns:a16="http://schemas.microsoft.com/office/drawing/2014/main" id="{82A38DBF-D24D-481A-A0D1-38E2E11D308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C50153D7-9E9C-4D9E-A8E3-127F969188D5}"/>
              </a:ext>
            </a:extLst>
          </p:cNvPr>
          <p:cNvSpPr>
            <a:spLocks noGrp="1" noChangeArrowheads="1"/>
          </p:cNvSpPr>
          <p:nvPr>
            <p:ph type="sldNum" sz="quarter" idx="12"/>
          </p:nvPr>
        </p:nvSpPr>
        <p:spPr>
          <a:ln/>
        </p:spPr>
        <p:txBody>
          <a:bodyPr/>
          <a:lstStyle>
            <a:lvl1pPr>
              <a:defRPr/>
            </a:lvl1pPr>
          </a:lstStyle>
          <a:p>
            <a:pPr>
              <a:defRPr/>
            </a:pPr>
            <a:fld id="{19F242BF-3D91-479E-B010-0A899CA92941}" type="slidenum">
              <a:rPr lang="zh-CN" altLang="en-US"/>
              <a:pPr>
                <a:defRPr/>
              </a:pPr>
              <a:t>‹#›</a:t>
            </a:fld>
            <a:endParaRPr lang="zh-CN" altLang="en-US"/>
          </a:p>
        </p:txBody>
      </p:sp>
    </p:spTree>
    <p:extLst>
      <p:ext uri="{BB962C8B-B14F-4D97-AF65-F5344CB8AC3E}">
        <p14:creationId xmlns:p14="http://schemas.microsoft.com/office/powerpoint/2010/main" val="2068884974"/>
      </p:ext>
    </p:extLst>
  </p:cSld>
  <p:clrMapOvr>
    <a:masterClrMapping/>
  </p:clrMapOvr>
  <p:transition spd="slow" advClick="0" advTm="3000"/>
</p:sldLayout>
</file>

<file path=ppt/slideLayouts/slideLayout8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474053"/>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839696907"/>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481166382"/>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50873350"/>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42865634"/>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843962581"/>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69002660"/>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303708867"/>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11134418"/>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294922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2">
            <a:extLst>
              <a:ext uri="{FF2B5EF4-FFF2-40B4-BE49-F238E27FC236}">
                <a16:creationId xmlns:a16="http://schemas.microsoft.com/office/drawing/2014/main" id="{3454DFEB-0871-4675-9A24-D623C6926138}"/>
              </a:ext>
            </a:extLst>
          </p:cNvPr>
          <p:cNvSpPr>
            <a:spLocks noGrp="1" noChangeArrowheads="1"/>
          </p:cNvSpPr>
          <p:nvPr>
            <p:ph type="dt" sz="half" idx="10"/>
          </p:nvPr>
        </p:nvSpPr>
        <p:spPr>
          <a:ln/>
        </p:spPr>
        <p:txBody>
          <a:bodyPr/>
          <a:lstStyle>
            <a:lvl1pPr>
              <a:defRPr/>
            </a:lvl1pPr>
          </a:lstStyle>
          <a:p>
            <a:pPr>
              <a:defRPr/>
            </a:pPr>
            <a:fld id="{9C05E53D-9843-4A9C-85AE-0F1506D51DB8}" type="datetime1">
              <a:rPr lang="zh-CN" altLang="en-US"/>
              <a:pPr>
                <a:defRPr/>
              </a:pPr>
              <a:t>2020/5/14</a:t>
            </a:fld>
            <a:endParaRPr lang="zh-CN" altLang="en-US" sz="1800">
              <a:solidFill>
                <a:srgbClr val="000000"/>
              </a:solidFill>
            </a:endParaRPr>
          </a:p>
        </p:txBody>
      </p:sp>
      <p:sp>
        <p:nvSpPr>
          <p:cNvPr id="8" name="页脚占位符 3">
            <a:extLst>
              <a:ext uri="{FF2B5EF4-FFF2-40B4-BE49-F238E27FC236}">
                <a16:creationId xmlns:a16="http://schemas.microsoft.com/office/drawing/2014/main" id="{5FA367AE-F168-4815-9E2B-EC9797706C5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549A4AFA-FB9A-4159-8AA8-29BDA7AB122A}"/>
              </a:ext>
            </a:extLst>
          </p:cNvPr>
          <p:cNvSpPr>
            <a:spLocks noGrp="1" noChangeArrowheads="1"/>
          </p:cNvSpPr>
          <p:nvPr>
            <p:ph type="sldNum" sz="quarter" idx="12"/>
          </p:nvPr>
        </p:nvSpPr>
        <p:spPr>
          <a:ln/>
        </p:spPr>
        <p:txBody>
          <a:bodyPr/>
          <a:lstStyle>
            <a:lvl1pPr>
              <a:defRPr/>
            </a:lvl1pPr>
          </a:lstStyle>
          <a:p>
            <a:pPr>
              <a:defRPr/>
            </a:pPr>
            <a:fld id="{467C986D-EA83-4A1A-BABB-1A02E5FBD7E7}" type="slidenum">
              <a:rPr lang="zh-CN" altLang="en-US"/>
              <a:pPr>
                <a:defRPr/>
              </a:pPr>
              <a:t>‹#›</a:t>
            </a:fld>
            <a:endParaRPr lang="zh-CN" altLang="en-US"/>
          </a:p>
        </p:txBody>
      </p:sp>
    </p:spTree>
    <p:extLst>
      <p:ext uri="{BB962C8B-B14F-4D97-AF65-F5344CB8AC3E}">
        <p14:creationId xmlns:p14="http://schemas.microsoft.com/office/powerpoint/2010/main" val="932706825"/>
      </p:ext>
    </p:extLst>
  </p:cSld>
  <p:clrMapOvr>
    <a:masterClrMapping/>
  </p:clrMapOvr>
  <p:transition spd="slow" advClick="0" advTm="3000"/>
</p:sldLayout>
</file>

<file path=ppt/slideLayouts/slideLayout8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230037251"/>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700652"/>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182335238"/>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002777979"/>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56077505"/>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942379642"/>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382047004"/>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73007346"/>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57064336"/>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266943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a:extLst>
              <a:ext uri="{FF2B5EF4-FFF2-40B4-BE49-F238E27FC236}">
                <a16:creationId xmlns:a16="http://schemas.microsoft.com/office/drawing/2014/main" id="{CBA9D548-79A5-430F-92D9-C824C40271A5}"/>
              </a:ext>
            </a:extLst>
          </p:cNvPr>
          <p:cNvSpPr>
            <a:spLocks noGrp="1" noChangeArrowheads="1"/>
          </p:cNvSpPr>
          <p:nvPr>
            <p:ph type="dt" sz="half" idx="10"/>
          </p:nvPr>
        </p:nvSpPr>
        <p:spPr>
          <a:ln/>
        </p:spPr>
        <p:txBody>
          <a:bodyPr/>
          <a:lstStyle>
            <a:lvl1pPr>
              <a:defRPr/>
            </a:lvl1pPr>
          </a:lstStyle>
          <a:p>
            <a:pPr>
              <a:defRPr/>
            </a:pPr>
            <a:fld id="{EB3365D4-E3CE-4A94-BD0A-DA69D0B8F57F}" type="datetime1">
              <a:rPr lang="zh-CN" altLang="en-US"/>
              <a:pPr>
                <a:defRPr/>
              </a:pPr>
              <a:t>2020/5/14</a:t>
            </a:fld>
            <a:endParaRPr lang="zh-CN" altLang="en-US" sz="1800">
              <a:solidFill>
                <a:srgbClr val="000000"/>
              </a:solidFill>
            </a:endParaRPr>
          </a:p>
        </p:txBody>
      </p:sp>
      <p:sp>
        <p:nvSpPr>
          <p:cNvPr id="4" name="页脚占位符 3">
            <a:extLst>
              <a:ext uri="{FF2B5EF4-FFF2-40B4-BE49-F238E27FC236}">
                <a16:creationId xmlns:a16="http://schemas.microsoft.com/office/drawing/2014/main" id="{F0C6DE0B-8761-47BD-9036-06D9D0EAF3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066077A-35BD-4583-8DEC-8F46BE36A296}"/>
              </a:ext>
            </a:extLst>
          </p:cNvPr>
          <p:cNvSpPr>
            <a:spLocks noGrp="1" noChangeArrowheads="1"/>
          </p:cNvSpPr>
          <p:nvPr>
            <p:ph type="sldNum" sz="quarter" idx="12"/>
          </p:nvPr>
        </p:nvSpPr>
        <p:spPr>
          <a:ln/>
        </p:spPr>
        <p:txBody>
          <a:bodyPr/>
          <a:lstStyle>
            <a:lvl1pPr>
              <a:defRPr/>
            </a:lvl1pPr>
          </a:lstStyle>
          <a:p>
            <a:pPr>
              <a:defRPr/>
            </a:pPr>
            <a:fld id="{5E3F25C3-08B7-4D54-B256-0C958A002DD7}" type="slidenum">
              <a:rPr lang="zh-CN" altLang="en-US"/>
              <a:pPr>
                <a:defRPr/>
              </a:pPr>
              <a:t>‹#›</a:t>
            </a:fld>
            <a:endParaRPr lang="zh-CN" altLang="en-US"/>
          </a:p>
        </p:txBody>
      </p:sp>
    </p:spTree>
    <p:extLst>
      <p:ext uri="{BB962C8B-B14F-4D97-AF65-F5344CB8AC3E}">
        <p14:creationId xmlns:p14="http://schemas.microsoft.com/office/powerpoint/2010/main" val="300853282"/>
      </p:ext>
    </p:extLst>
  </p:cSld>
  <p:clrMapOvr>
    <a:masterClrMapping/>
  </p:clrMapOvr>
  <p:transition spd="slow" advClick="0" advTm="3000"/>
</p:sldLayout>
</file>

<file path=ppt/slideLayouts/slideLayout8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77594298"/>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528686458"/>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716934"/>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824669826"/>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532262530"/>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27384946"/>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22399158"/>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743060688"/>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056041236"/>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4571466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49E0B049-4DA1-4634-81EF-F92D800A9D2C}"/>
              </a:ext>
            </a:extLst>
          </p:cNvPr>
          <p:cNvSpPr>
            <a:spLocks noGrp="1" noChangeArrowheads="1"/>
          </p:cNvSpPr>
          <p:nvPr>
            <p:ph type="dt" sz="half" idx="10"/>
          </p:nvPr>
        </p:nvSpPr>
        <p:spPr>
          <a:ln/>
        </p:spPr>
        <p:txBody>
          <a:bodyPr/>
          <a:lstStyle>
            <a:lvl1pPr>
              <a:defRPr/>
            </a:lvl1pPr>
          </a:lstStyle>
          <a:p>
            <a:pPr>
              <a:defRPr/>
            </a:pPr>
            <a:fld id="{E0A42070-39AB-47D7-91A0-04D3ED606E99}" type="datetime1">
              <a:rPr lang="zh-CN" altLang="en-US"/>
              <a:pPr>
                <a:defRPr/>
              </a:pPr>
              <a:t>2020/5/14</a:t>
            </a:fld>
            <a:endParaRPr lang="zh-CN" altLang="en-US" sz="1800">
              <a:solidFill>
                <a:srgbClr val="000000"/>
              </a:solidFill>
            </a:endParaRPr>
          </a:p>
        </p:txBody>
      </p:sp>
      <p:sp>
        <p:nvSpPr>
          <p:cNvPr id="3" name="页脚占位符 3">
            <a:extLst>
              <a:ext uri="{FF2B5EF4-FFF2-40B4-BE49-F238E27FC236}">
                <a16:creationId xmlns:a16="http://schemas.microsoft.com/office/drawing/2014/main" id="{792FA8A9-D04A-41AA-A34E-BD06AE8B7EF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AB25FE6E-A1DA-405F-ACC9-136DDE5A0727}"/>
              </a:ext>
            </a:extLst>
          </p:cNvPr>
          <p:cNvSpPr>
            <a:spLocks noGrp="1" noChangeArrowheads="1"/>
          </p:cNvSpPr>
          <p:nvPr>
            <p:ph type="sldNum" sz="quarter" idx="12"/>
          </p:nvPr>
        </p:nvSpPr>
        <p:spPr>
          <a:ln/>
        </p:spPr>
        <p:txBody>
          <a:bodyPr/>
          <a:lstStyle>
            <a:lvl1pPr>
              <a:defRPr/>
            </a:lvl1pPr>
          </a:lstStyle>
          <a:p>
            <a:pPr>
              <a:defRPr/>
            </a:pPr>
            <a:fld id="{5AA5555E-819B-4FC5-A5F4-B4CCF58B18AC}" type="slidenum">
              <a:rPr lang="zh-CN" altLang="en-US"/>
              <a:pPr>
                <a:defRPr/>
              </a:pPr>
              <a:t>‹#›</a:t>
            </a:fld>
            <a:endParaRPr lang="zh-CN" altLang="en-US"/>
          </a:p>
        </p:txBody>
      </p:sp>
    </p:spTree>
    <p:extLst>
      <p:ext uri="{BB962C8B-B14F-4D97-AF65-F5344CB8AC3E}">
        <p14:creationId xmlns:p14="http://schemas.microsoft.com/office/powerpoint/2010/main" val="3852798775"/>
      </p:ext>
    </p:extLst>
  </p:cSld>
  <p:clrMapOvr>
    <a:masterClrMapping/>
  </p:clrMapOvr>
  <p:transition spd="slow" advClick="0" advTm="3000"/>
</p:sldLayout>
</file>

<file path=ppt/slideLayouts/slideLayout8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804123562"/>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73724969"/>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805190229"/>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889346"/>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766059093"/>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208837319"/>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74484966"/>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45902256"/>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257304769"/>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745143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2">
            <a:extLst>
              <a:ext uri="{FF2B5EF4-FFF2-40B4-BE49-F238E27FC236}">
                <a16:creationId xmlns:a16="http://schemas.microsoft.com/office/drawing/2014/main" id="{F8486D77-729F-4602-BFC9-369282EF940C}"/>
              </a:ext>
            </a:extLst>
          </p:cNvPr>
          <p:cNvSpPr>
            <a:spLocks noGrp="1" noChangeArrowheads="1"/>
          </p:cNvSpPr>
          <p:nvPr>
            <p:ph type="dt" sz="half" idx="10"/>
          </p:nvPr>
        </p:nvSpPr>
        <p:spPr>
          <a:ln/>
        </p:spPr>
        <p:txBody>
          <a:bodyPr/>
          <a:lstStyle>
            <a:lvl1pPr>
              <a:defRPr/>
            </a:lvl1pPr>
          </a:lstStyle>
          <a:p>
            <a:pPr>
              <a:defRPr/>
            </a:pPr>
            <a:fld id="{A796116C-C0D4-412B-8560-DCCF8E71FB23}" type="datetime1">
              <a:rPr lang="zh-CN" altLang="en-US"/>
              <a:pPr>
                <a:defRPr/>
              </a:pPr>
              <a:t>2020/5/14</a:t>
            </a:fld>
            <a:endParaRPr lang="zh-CN" altLang="en-US" sz="1800">
              <a:solidFill>
                <a:srgbClr val="000000"/>
              </a:solidFill>
            </a:endParaRPr>
          </a:p>
        </p:txBody>
      </p:sp>
      <p:sp>
        <p:nvSpPr>
          <p:cNvPr id="6" name="页脚占位符 3">
            <a:extLst>
              <a:ext uri="{FF2B5EF4-FFF2-40B4-BE49-F238E27FC236}">
                <a16:creationId xmlns:a16="http://schemas.microsoft.com/office/drawing/2014/main" id="{AFC22478-0F71-4717-BDD0-88D58E8784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38EE9604-E0A8-4C90-93EB-F2115439DD03}"/>
              </a:ext>
            </a:extLst>
          </p:cNvPr>
          <p:cNvSpPr>
            <a:spLocks noGrp="1" noChangeArrowheads="1"/>
          </p:cNvSpPr>
          <p:nvPr>
            <p:ph type="sldNum" sz="quarter" idx="12"/>
          </p:nvPr>
        </p:nvSpPr>
        <p:spPr>
          <a:ln/>
        </p:spPr>
        <p:txBody>
          <a:bodyPr/>
          <a:lstStyle>
            <a:lvl1pPr>
              <a:defRPr/>
            </a:lvl1pPr>
          </a:lstStyle>
          <a:p>
            <a:pPr>
              <a:defRPr/>
            </a:pPr>
            <a:fld id="{BC125BDB-F27A-4F4D-BCE1-FA480572591F}" type="slidenum">
              <a:rPr lang="zh-CN" altLang="en-US"/>
              <a:pPr>
                <a:defRPr/>
              </a:pPr>
              <a:t>‹#›</a:t>
            </a:fld>
            <a:endParaRPr lang="zh-CN" altLang="en-US"/>
          </a:p>
        </p:txBody>
      </p:sp>
    </p:spTree>
    <p:extLst>
      <p:ext uri="{BB962C8B-B14F-4D97-AF65-F5344CB8AC3E}">
        <p14:creationId xmlns:p14="http://schemas.microsoft.com/office/powerpoint/2010/main" val="278462872"/>
      </p:ext>
    </p:extLst>
  </p:cSld>
  <p:clrMapOvr>
    <a:masterClrMapping/>
  </p:clrMapOvr>
  <p:transition spd="slow" advClick="0" advTm="3000"/>
</p:sldLayout>
</file>

<file path=ppt/slideLayouts/slideLayout8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478153040"/>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823728748"/>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64216448"/>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669565792"/>
      </p:ext>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510910"/>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485718875"/>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956379584"/>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94593304"/>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320268"/>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42551337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2">
            <a:extLst>
              <a:ext uri="{FF2B5EF4-FFF2-40B4-BE49-F238E27FC236}">
                <a16:creationId xmlns:a16="http://schemas.microsoft.com/office/drawing/2014/main" id="{8F834104-4621-4BA0-8C4B-68EA61D8C03D}"/>
              </a:ext>
            </a:extLst>
          </p:cNvPr>
          <p:cNvSpPr>
            <a:spLocks noGrp="1" noChangeArrowheads="1"/>
          </p:cNvSpPr>
          <p:nvPr>
            <p:ph type="dt" sz="half" idx="10"/>
          </p:nvPr>
        </p:nvSpPr>
        <p:spPr>
          <a:ln/>
        </p:spPr>
        <p:txBody>
          <a:bodyPr/>
          <a:lstStyle>
            <a:lvl1pPr>
              <a:defRPr/>
            </a:lvl1pPr>
          </a:lstStyle>
          <a:p>
            <a:pPr>
              <a:defRPr/>
            </a:pPr>
            <a:fld id="{D64E5E8E-42E7-4E41-9027-C45C8D739A9E}" type="datetime1">
              <a:rPr lang="zh-CN" altLang="en-US"/>
              <a:pPr>
                <a:defRPr/>
              </a:pPr>
              <a:t>2020/5/14</a:t>
            </a:fld>
            <a:endParaRPr lang="zh-CN" altLang="en-US" sz="1800">
              <a:solidFill>
                <a:srgbClr val="000000"/>
              </a:solidFill>
            </a:endParaRPr>
          </a:p>
        </p:txBody>
      </p:sp>
      <p:sp>
        <p:nvSpPr>
          <p:cNvPr id="6" name="页脚占位符 3">
            <a:extLst>
              <a:ext uri="{FF2B5EF4-FFF2-40B4-BE49-F238E27FC236}">
                <a16:creationId xmlns:a16="http://schemas.microsoft.com/office/drawing/2014/main" id="{B5B2EB3F-62BE-475E-AD5D-073D194C19D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05BEEEF5-12E0-4345-98F8-A92F03D7067B}"/>
              </a:ext>
            </a:extLst>
          </p:cNvPr>
          <p:cNvSpPr>
            <a:spLocks noGrp="1" noChangeArrowheads="1"/>
          </p:cNvSpPr>
          <p:nvPr>
            <p:ph type="sldNum" sz="quarter" idx="12"/>
          </p:nvPr>
        </p:nvSpPr>
        <p:spPr>
          <a:ln/>
        </p:spPr>
        <p:txBody>
          <a:bodyPr/>
          <a:lstStyle>
            <a:lvl1pPr>
              <a:defRPr/>
            </a:lvl1pPr>
          </a:lstStyle>
          <a:p>
            <a:pPr>
              <a:defRPr/>
            </a:pPr>
            <a:fld id="{78E50798-56F3-4B3B-9D6B-3501FEAE1DFB}" type="slidenum">
              <a:rPr lang="zh-CN" altLang="en-US"/>
              <a:pPr>
                <a:defRPr/>
              </a:pPr>
              <a:t>‹#›</a:t>
            </a:fld>
            <a:endParaRPr lang="zh-CN" altLang="en-US"/>
          </a:p>
        </p:txBody>
      </p:sp>
    </p:spTree>
    <p:extLst>
      <p:ext uri="{BB962C8B-B14F-4D97-AF65-F5344CB8AC3E}">
        <p14:creationId xmlns:p14="http://schemas.microsoft.com/office/powerpoint/2010/main" val="3245576586"/>
      </p:ext>
    </p:extLst>
  </p:cSld>
  <p:clrMapOvr>
    <a:masterClrMapping/>
  </p:clrMapOvr>
  <p:transition spd="slow" advClick="0" advTm="3000"/>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41023444"/>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006206591"/>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10040614"/>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06537995"/>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753377532"/>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19316"/>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33228902"/>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173194786"/>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86436561"/>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805270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1AF5D75E-6249-4CB8-9537-1F6493B0EF56}"/>
              </a:ext>
            </a:extLst>
          </p:cNvPr>
          <p:cNvSpPr>
            <a:spLocks noGrp="1" noChangeArrowheads="1"/>
          </p:cNvSpPr>
          <p:nvPr>
            <p:ph type="dt" sz="half" idx="10"/>
          </p:nvPr>
        </p:nvSpPr>
        <p:spPr>
          <a:ln/>
        </p:spPr>
        <p:txBody>
          <a:bodyPr/>
          <a:lstStyle>
            <a:lvl1pPr>
              <a:defRPr/>
            </a:lvl1pPr>
          </a:lstStyle>
          <a:p>
            <a:pPr>
              <a:defRPr/>
            </a:pPr>
            <a:fld id="{5D0FAF35-D59B-4D50-9819-0DC21DA27AB2}"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7CDD5C4B-C78C-4466-8164-4062974C837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89AA13E8-89D5-4433-B827-5F5320D201B6}"/>
              </a:ext>
            </a:extLst>
          </p:cNvPr>
          <p:cNvSpPr>
            <a:spLocks noGrp="1" noChangeArrowheads="1"/>
          </p:cNvSpPr>
          <p:nvPr>
            <p:ph type="sldNum" sz="quarter" idx="12"/>
          </p:nvPr>
        </p:nvSpPr>
        <p:spPr>
          <a:ln/>
        </p:spPr>
        <p:txBody>
          <a:bodyPr/>
          <a:lstStyle>
            <a:lvl1pPr>
              <a:defRPr/>
            </a:lvl1pPr>
          </a:lstStyle>
          <a:p>
            <a:pPr>
              <a:defRPr/>
            </a:pPr>
            <a:fld id="{402A62CC-BB00-40CF-8F47-6F491556CFCC}" type="slidenum">
              <a:rPr lang="zh-CN" altLang="en-US"/>
              <a:pPr>
                <a:defRPr/>
              </a:pPr>
              <a:t>‹#›</a:t>
            </a:fld>
            <a:endParaRPr lang="zh-CN" altLang="en-US"/>
          </a:p>
        </p:txBody>
      </p:sp>
    </p:spTree>
    <p:extLst>
      <p:ext uri="{BB962C8B-B14F-4D97-AF65-F5344CB8AC3E}">
        <p14:creationId xmlns:p14="http://schemas.microsoft.com/office/powerpoint/2010/main" val="380076145"/>
      </p:ext>
    </p:extLst>
  </p:cSld>
  <p:clrMapOvr>
    <a:masterClrMapping/>
  </p:clrMapOvr>
  <p:transition spd="slow" advClick="0" advTm="3000"/>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018729236"/>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737709067"/>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3247928491"/>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64424435"/>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73111408"/>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592357611"/>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659626"/>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970965502"/>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232152546"/>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837036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D2DF29A6-999E-4F93-874C-4F1C08521889}"/>
              </a:ext>
            </a:extLst>
          </p:cNvPr>
          <p:cNvSpPr>
            <a:spLocks noGrp="1" noChangeArrowheads="1"/>
          </p:cNvSpPr>
          <p:nvPr>
            <p:ph type="dt" sz="half" idx="10"/>
          </p:nvPr>
        </p:nvSpPr>
        <p:spPr>
          <a:ln/>
        </p:spPr>
        <p:txBody>
          <a:bodyPr/>
          <a:lstStyle>
            <a:lvl1pPr>
              <a:defRPr/>
            </a:lvl1pPr>
          </a:lstStyle>
          <a:p>
            <a:pPr>
              <a:defRPr/>
            </a:pPr>
            <a:fld id="{39FEA1E0-15D3-4411-8B23-9DF29C10F20B}" type="datetime1">
              <a:rPr lang="zh-CN" altLang="en-US"/>
              <a:pPr>
                <a:defRPr/>
              </a:pPr>
              <a:t>2020/5/14</a:t>
            </a:fld>
            <a:endParaRPr lang="zh-CN" altLang="en-US" sz="1800">
              <a:solidFill>
                <a:srgbClr val="000000"/>
              </a:solidFill>
            </a:endParaRPr>
          </a:p>
        </p:txBody>
      </p:sp>
      <p:sp>
        <p:nvSpPr>
          <p:cNvPr id="5" name="页脚占位符 3">
            <a:extLst>
              <a:ext uri="{FF2B5EF4-FFF2-40B4-BE49-F238E27FC236}">
                <a16:creationId xmlns:a16="http://schemas.microsoft.com/office/drawing/2014/main" id="{4A5EA933-3A95-45BB-9E31-B666E5772A0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F37BC2CF-9E6C-41F3-9A00-D8697A8A974D}"/>
              </a:ext>
            </a:extLst>
          </p:cNvPr>
          <p:cNvSpPr>
            <a:spLocks noGrp="1" noChangeArrowheads="1"/>
          </p:cNvSpPr>
          <p:nvPr>
            <p:ph type="sldNum" sz="quarter" idx="12"/>
          </p:nvPr>
        </p:nvSpPr>
        <p:spPr>
          <a:ln/>
        </p:spPr>
        <p:txBody>
          <a:bodyPr/>
          <a:lstStyle>
            <a:lvl1pPr>
              <a:defRPr/>
            </a:lvl1pPr>
          </a:lstStyle>
          <a:p>
            <a:pPr>
              <a:defRPr/>
            </a:pPr>
            <a:fld id="{08D860D1-7674-42EA-B56B-E5E8601F8711}" type="slidenum">
              <a:rPr lang="zh-CN" altLang="en-US"/>
              <a:pPr>
                <a:defRPr/>
              </a:pPr>
              <a:t>‹#›</a:t>
            </a:fld>
            <a:endParaRPr lang="zh-CN" altLang="en-US"/>
          </a:p>
        </p:txBody>
      </p:sp>
    </p:spTree>
    <p:extLst>
      <p:ext uri="{BB962C8B-B14F-4D97-AF65-F5344CB8AC3E}">
        <p14:creationId xmlns:p14="http://schemas.microsoft.com/office/powerpoint/2010/main" val="734698204"/>
      </p:ext>
    </p:extLst>
  </p:cSld>
  <p:clrMapOvr>
    <a:masterClrMapping/>
  </p:clrMapOvr>
  <p:transition spd="slow" advClick="0" advTm="3000"/>
</p:sldLayout>
</file>

<file path=ppt/slideLayouts/slideLayout8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13057565"/>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12628331"/>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71213934"/>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674107266"/>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9244048"/>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48157602"/>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798970200"/>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25604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872704066"/>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958102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1">
            <a:extLst>
              <a:ext uri="{FF2B5EF4-FFF2-40B4-BE49-F238E27FC236}">
                <a16:creationId xmlns:a16="http://schemas.microsoft.com/office/drawing/2014/main" id="{E6818D31-AD3A-429D-AB60-F54BB4525C58}"/>
              </a:ext>
            </a:extLst>
          </p:cNvPr>
          <p:cNvSpPr>
            <a:spLocks noGrp="1" noChangeArrowheads="1"/>
          </p:cNvSpPr>
          <p:nvPr>
            <p:ph type="dt" sz="half" idx="10"/>
          </p:nvPr>
        </p:nvSpPr>
        <p:spPr>
          <a:ln/>
        </p:spPr>
        <p:txBody>
          <a:bodyPr/>
          <a:lstStyle>
            <a:lvl1pPr>
              <a:defRPr/>
            </a:lvl1pPr>
          </a:lstStyle>
          <a:p>
            <a:pPr>
              <a:defRPr/>
            </a:pPr>
            <a:fld id="{DDB8C569-BC24-4D04-A9CE-D815870A6E96}" type="datetime1">
              <a:rPr lang="zh-CN" altLang="en-US"/>
              <a:pPr>
                <a:defRPr/>
              </a:pPr>
              <a:t>2020/5/14</a:t>
            </a:fld>
            <a:endParaRPr lang="zh-CN" altLang="en-US" sz="1800">
              <a:solidFill>
                <a:srgbClr val="000000"/>
              </a:solidFill>
            </a:endParaRPr>
          </a:p>
        </p:txBody>
      </p:sp>
      <p:sp>
        <p:nvSpPr>
          <p:cNvPr id="5" name="页脚占位符 2">
            <a:extLst>
              <a:ext uri="{FF2B5EF4-FFF2-40B4-BE49-F238E27FC236}">
                <a16:creationId xmlns:a16="http://schemas.microsoft.com/office/drawing/2014/main" id="{9B61C6F8-C180-432B-80D0-68C6CBD8EE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29214F58-FB28-4305-B4E0-43E701DA6AA6}"/>
              </a:ext>
            </a:extLst>
          </p:cNvPr>
          <p:cNvSpPr>
            <a:spLocks noGrp="1" noChangeArrowheads="1"/>
          </p:cNvSpPr>
          <p:nvPr>
            <p:ph type="sldNum" sz="quarter" idx="12"/>
          </p:nvPr>
        </p:nvSpPr>
        <p:spPr>
          <a:ln/>
        </p:spPr>
        <p:txBody>
          <a:bodyPr/>
          <a:lstStyle>
            <a:lvl1pPr>
              <a:defRPr/>
            </a:lvl1pPr>
          </a:lstStyle>
          <a:p>
            <a:pPr>
              <a:defRPr/>
            </a:pPr>
            <a:fld id="{9E4C891B-0CC3-4DD4-86BA-F5D7C4EC8AA9}" type="slidenum">
              <a:rPr lang="zh-CN" altLang="en-US"/>
              <a:pPr>
                <a:defRPr/>
              </a:pPr>
              <a:t>‹#›</a:t>
            </a:fld>
            <a:endParaRPr lang="zh-CN" altLang="en-US"/>
          </a:p>
        </p:txBody>
      </p:sp>
    </p:spTree>
    <p:extLst>
      <p:ext uri="{BB962C8B-B14F-4D97-AF65-F5344CB8AC3E}">
        <p14:creationId xmlns:p14="http://schemas.microsoft.com/office/powerpoint/2010/main" val="872127778"/>
      </p:ext>
    </p:extLst>
  </p:cSld>
  <p:clrMapOvr>
    <a:masterClrMapping/>
  </p:clrMapOvr>
  <p:transition spd="slow" advClick="0" advTm="3000"/>
</p:sldLayout>
</file>

<file path=ppt/slideLayouts/slideLayout8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10747226"/>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84497494"/>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4101023191"/>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95968168"/>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239124318"/>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38004329"/>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711958200"/>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327306325"/>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689356"/>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97161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E2DDA4F2-A9CE-49D8-9E5A-AA15EF15F727}"/>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B2BDD02F-81A1-4C86-ABE3-61A78BCCFA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F1D5F51-2155-4428-818E-36E242D19880}"/>
              </a:ext>
            </a:extLst>
          </p:cNvPr>
          <p:cNvSpPr>
            <a:spLocks noGrp="1" noChangeArrowheads="1"/>
          </p:cNvSpPr>
          <p:nvPr>
            <p:ph type="sldNum" sz="quarter" idx="12"/>
          </p:nvPr>
        </p:nvSpPr>
        <p:spPr>
          <a:ln/>
        </p:spPr>
        <p:txBody>
          <a:bodyPr/>
          <a:lstStyle>
            <a:lvl1pPr>
              <a:defRPr/>
            </a:lvl1pPr>
          </a:lstStyle>
          <a:p>
            <a:pPr>
              <a:defRPr/>
            </a:pPr>
            <a:fld id="{15D31A5A-B754-42CB-ACDE-49D4C5A88C7C}" type="slidenum">
              <a:rPr lang="zh-CN" altLang="en-US"/>
              <a:pPr>
                <a:defRPr/>
              </a:pPr>
              <a:t>‹#›</a:t>
            </a:fld>
            <a:endParaRPr lang="zh-CN" altLang="en-US"/>
          </a:p>
        </p:txBody>
      </p:sp>
    </p:spTree>
    <p:extLst>
      <p:ext uri="{BB962C8B-B14F-4D97-AF65-F5344CB8AC3E}">
        <p14:creationId xmlns:p14="http://schemas.microsoft.com/office/powerpoint/2010/main" val="16261725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D2BE7498-7991-477A-AC36-C26519019964}"/>
              </a:ext>
            </a:extLst>
          </p:cNvPr>
          <p:cNvSpPr>
            <a:spLocks noGrp="1" noChangeArrowheads="1"/>
          </p:cNvSpPr>
          <p:nvPr>
            <p:ph type="dt" sz="half" idx="10"/>
          </p:nvPr>
        </p:nvSpPr>
        <p:spPr>
          <a:ln/>
        </p:spPr>
        <p:txBody>
          <a:bodyPr/>
          <a:lstStyle>
            <a:lvl1pPr>
              <a:defRPr/>
            </a:lvl1pPr>
          </a:lstStyle>
          <a:p>
            <a:pPr>
              <a:defRPr/>
            </a:pPr>
            <a:fld id="{6E0F3547-1C26-497B-A976-30AD62309B97}" type="datetime1">
              <a:rPr lang="zh-CN" altLang="en-US"/>
              <a:pPr>
                <a:defRPr/>
              </a:pPr>
              <a:t>2020/5/14</a:t>
            </a:fld>
            <a:endParaRPr lang="zh-CN" altLang="en-US" sz="1800">
              <a:solidFill>
                <a:srgbClr val="000000"/>
              </a:solidFill>
            </a:endParaRPr>
          </a:p>
        </p:txBody>
      </p:sp>
      <p:sp>
        <p:nvSpPr>
          <p:cNvPr id="5" name="页脚占位符 2">
            <a:extLst>
              <a:ext uri="{FF2B5EF4-FFF2-40B4-BE49-F238E27FC236}">
                <a16:creationId xmlns:a16="http://schemas.microsoft.com/office/drawing/2014/main" id="{15CFE85B-8865-4F01-8109-89A22E0416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9F3730F1-3F8A-4685-8E39-AF803F42A50B}"/>
              </a:ext>
            </a:extLst>
          </p:cNvPr>
          <p:cNvSpPr>
            <a:spLocks noGrp="1" noChangeArrowheads="1"/>
          </p:cNvSpPr>
          <p:nvPr>
            <p:ph type="sldNum" sz="quarter" idx="12"/>
          </p:nvPr>
        </p:nvSpPr>
        <p:spPr>
          <a:ln/>
        </p:spPr>
        <p:txBody>
          <a:bodyPr/>
          <a:lstStyle>
            <a:lvl1pPr>
              <a:defRPr/>
            </a:lvl1pPr>
          </a:lstStyle>
          <a:p>
            <a:pPr>
              <a:defRPr/>
            </a:pPr>
            <a:fld id="{B756BDA2-13AB-4256-8079-B594B2BE4FA7}" type="slidenum">
              <a:rPr lang="zh-CN" altLang="en-US"/>
              <a:pPr>
                <a:defRPr/>
              </a:pPr>
              <a:t>‹#›</a:t>
            </a:fld>
            <a:endParaRPr lang="zh-CN" altLang="en-US"/>
          </a:p>
        </p:txBody>
      </p:sp>
    </p:spTree>
    <p:extLst>
      <p:ext uri="{BB962C8B-B14F-4D97-AF65-F5344CB8AC3E}">
        <p14:creationId xmlns:p14="http://schemas.microsoft.com/office/powerpoint/2010/main" val="3191054123"/>
      </p:ext>
    </p:extLst>
  </p:cSld>
  <p:clrMapOvr>
    <a:masterClrMapping/>
  </p:clrMapOvr>
  <p:transition spd="slow" advClick="0" advTm="3000"/>
</p:sldLayout>
</file>

<file path=ppt/slideLayouts/slideLayout9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791710274"/>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323201808"/>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87611385"/>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732265679"/>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685318250"/>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440551984"/>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90751051"/>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3201818"/>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936687732"/>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1642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1">
            <a:extLst>
              <a:ext uri="{FF2B5EF4-FFF2-40B4-BE49-F238E27FC236}">
                <a16:creationId xmlns:a16="http://schemas.microsoft.com/office/drawing/2014/main" id="{8D56F3D7-970C-417B-9A53-8474B7A6C3FD}"/>
              </a:ext>
            </a:extLst>
          </p:cNvPr>
          <p:cNvSpPr>
            <a:spLocks noGrp="1" noChangeArrowheads="1"/>
          </p:cNvSpPr>
          <p:nvPr>
            <p:ph type="dt" sz="half" idx="10"/>
          </p:nvPr>
        </p:nvSpPr>
        <p:spPr>
          <a:ln/>
        </p:spPr>
        <p:txBody>
          <a:bodyPr/>
          <a:lstStyle>
            <a:lvl1pPr>
              <a:defRPr/>
            </a:lvl1pPr>
          </a:lstStyle>
          <a:p>
            <a:pPr>
              <a:defRPr/>
            </a:pPr>
            <a:fld id="{59875F2E-8851-4FC9-874E-6EE2AB236813}" type="datetime1">
              <a:rPr lang="zh-CN" altLang="en-US"/>
              <a:pPr>
                <a:defRPr/>
              </a:pPr>
              <a:t>2020/5/14</a:t>
            </a:fld>
            <a:endParaRPr lang="zh-CN" altLang="en-US" sz="1800">
              <a:solidFill>
                <a:srgbClr val="000000"/>
              </a:solidFill>
            </a:endParaRPr>
          </a:p>
        </p:txBody>
      </p:sp>
      <p:sp>
        <p:nvSpPr>
          <p:cNvPr id="5" name="页脚占位符 2">
            <a:extLst>
              <a:ext uri="{FF2B5EF4-FFF2-40B4-BE49-F238E27FC236}">
                <a16:creationId xmlns:a16="http://schemas.microsoft.com/office/drawing/2014/main" id="{3568FC0D-364D-4A3B-8895-A2FBD9940EA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193DCF-5030-4F61-94AE-5DCFF61E470C}"/>
              </a:ext>
            </a:extLst>
          </p:cNvPr>
          <p:cNvSpPr>
            <a:spLocks noGrp="1" noChangeArrowheads="1"/>
          </p:cNvSpPr>
          <p:nvPr>
            <p:ph type="sldNum" sz="quarter" idx="12"/>
          </p:nvPr>
        </p:nvSpPr>
        <p:spPr>
          <a:ln/>
        </p:spPr>
        <p:txBody>
          <a:bodyPr/>
          <a:lstStyle>
            <a:lvl1pPr>
              <a:defRPr/>
            </a:lvl1pPr>
          </a:lstStyle>
          <a:p>
            <a:pPr>
              <a:defRPr/>
            </a:pPr>
            <a:fld id="{2599EA40-96B2-4A35-A20E-B037E32B3996}" type="slidenum">
              <a:rPr lang="zh-CN" altLang="en-US"/>
              <a:pPr>
                <a:defRPr/>
              </a:pPr>
              <a:t>‹#›</a:t>
            </a:fld>
            <a:endParaRPr lang="zh-CN" altLang="en-US"/>
          </a:p>
        </p:txBody>
      </p:sp>
    </p:spTree>
    <p:extLst>
      <p:ext uri="{BB962C8B-B14F-4D97-AF65-F5344CB8AC3E}">
        <p14:creationId xmlns:p14="http://schemas.microsoft.com/office/powerpoint/2010/main" val="2292950071"/>
      </p:ext>
    </p:extLst>
  </p:cSld>
  <p:clrMapOvr>
    <a:masterClrMapping/>
  </p:clrMapOvr>
  <p:transition spd="slow" advClick="0" advTm="3000"/>
</p:sldLayout>
</file>

<file path=ppt/slideLayouts/slideLayout9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141862268"/>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177184276"/>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47978455"/>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1731137"/>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255506326"/>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43619018"/>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536956200"/>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62785228"/>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54208559"/>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6273431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
            <a:extLst>
              <a:ext uri="{FF2B5EF4-FFF2-40B4-BE49-F238E27FC236}">
                <a16:creationId xmlns:a16="http://schemas.microsoft.com/office/drawing/2014/main" id="{6FEABA74-E0E9-439A-BB5F-D96B55A5E761}"/>
              </a:ext>
            </a:extLst>
          </p:cNvPr>
          <p:cNvSpPr>
            <a:spLocks noGrp="1" noChangeArrowheads="1"/>
          </p:cNvSpPr>
          <p:nvPr>
            <p:ph type="dt" sz="half" idx="10"/>
          </p:nvPr>
        </p:nvSpPr>
        <p:spPr>
          <a:ln/>
        </p:spPr>
        <p:txBody>
          <a:bodyPr/>
          <a:lstStyle>
            <a:lvl1pPr>
              <a:defRPr/>
            </a:lvl1pPr>
          </a:lstStyle>
          <a:p>
            <a:pPr>
              <a:defRPr/>
            </a:pPr>
            <a:fld id="{A55297E8-1A92-4574-AC93-B53DEEDBE1D9}" type="datetime1">
              <a:rPr lang="zh-CN" altLang="en-US"/>
              <a:pPr>
                <a:defRPr/>
              </a:pPr>
              <a:t>2020/5/14</a:t>
            </a:fld>
            <a:endParaRPr lang="zh-CN" altLang="en-US" sz="1800">
              <a:solidFill>
                <a:srgbClr val="000000"/>
              </a:solidFill>
            </a:endParaRPr>
          </a:p>
        </p:txBody>
      </p:sp>
      <p:sp>
        <p:nvSpPr>
          <p:cNvPr id="6" name="页脚占位符 2">
            <a:extLst>
              <a:ext uri="{FF2B5EF4-FFF2-40B4-BE49-F238E27FC236}">
                <a16:creationId xmlns:a16="http://schemas.microsoft.com/office/drawing/2014/main" id="{BA7C0DBB-208E-4DD4-964A-235DE3B057D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F6E5357-2E93-4711-9CC5-F682F8784B34}"/>
              </a:ext>
            </a:extLst>
          </p:cNvPr>
          <p:cNvSpPr>
            <a:spLocks noGrp="1" noChangeArrowheads="1"/>
          </p:cNvSpPr>
          <p:nvPr>
            <p:ph type="sldNum" sz="quarter" idx="12"/>
          </p:nvPr>
        </p:nvSpPr>
        <p:spPr>
          <a:ln/>
        </p:spPr>
        <p:txBody>
          <a:bodyPr/>
          <a:lstStyle>
            <a:lvl1pPr>
              <a:defRPr/>
            </a:lvl1pPr>
          </a:lstStyle>
          <a:p>
            <a:pPr>
              <a:defRPr/>
            </a:pPr>
            <a:fld id="{462ECA90-E911-4DE9-9958-0BBE7AB91244}" type="slidenum">
              <a:rPr lang="zh-CN" altLang="en-US"/>
              <a:pPr>
                <a:defRPr/>
              </a:pPr>
              <a:t>‹#›</a:t>
            </a:fld>
            <a:endParaRPr lang="zh-CN" altLang="en-US"/>
          </a:p>
        </p:txBody>
      </p:sp>
    </p:spTree>
    <p:extLst>
      <p:ext uri="{BB962C8B-B14F-4D97-AF65-F5344CB8AC3E}">
        <p14:creationId xmlns:p14="http://schemas.microsoft.com/office/powerpoint/2010/main" val="2596303745"/>
      </p:ext>
    </p:extLst>
  </p:cSld>
  <p:clrMapOvr>
    <a:masterClrMapping/>
  </p:clrMapOvr>
  <p:transition spd="slow" advClick="0" advTm="3000"/>
</p:sldLayout>
</file>

<file path=ppt/slideLayouts/slideLayout9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426427"/>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578469536"/>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493203218"/>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65096340"/>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28870659"/>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230803253"/>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95095448"/>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615191297"/>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34267484"/>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8131636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
            <a:extLst>
              <a:ext uri="{FF2B5EF4-FFF2-40B4-BE49-F238E27FC236}">
                <a16:creationId xmlns:a16="http://schemas.microsoft.com/office/drawing/2014/main" id="{A8A1A2D9-434B-47AE-B006-92551D7A8AF1}"/>
              </a:ext>
            </a:extLst>
          </p:cNvPr>
          <p:cNvSpPr>
            <a:spLocks noGrp="1" noChangeArrowheads="1"/>
          </p:cNvSpPr>
          <p:nvPr>
            <p:ph type="dt" sz="half" idx="10"/>
          </p:nvPr>
        </p:nvSpPr>
        <p:spPr>
          <a:ln/>
        </p:spPr>
        <p:txBody>
          <a:bodyPr/>
          <a:lstStyle>
            <a:lvl1pPr>
              <a:defRPr/>
            </a:lvl1pPr>
          </a:lstStyle>
          <a:p>
            <a:pPr>
              <a:defRPr/>
            </a:pPr>
            <a:fld id="{E4E6C9D1-A81B-44A6-885A-1ECD4D7C65C0}" type="datetime1">
              <a:rPr lang="zh-CN" altLang="en-US"/>
              <a:pPr>
                <a:defRPr/>
              </a:pPr>
              <a:t>2020/5/14</a:t>
            </a:fld>
            <a:endParaRPr lang="zh-CN" altLang="en-US" sz="1800">
              <a:solidFill>
                <a:srgbClr val="000000"/>
              </a:solidFill>
            </a:endParaRPr>
          </a:p>
        </p:txBody>
      </p:sp>
      <p:sp>
        <p:nvSpPr>
          <p:cNvPr id="8" name="页脚占位符 2">
            <a:extLst>
              <a:ext uri="{FF2B5EF4-FFF2-40B4-BE49-F238E27FC236}">
                <a16:creationId xmlns:a16="http://schemas.microsoft.com/office/drawing/2014/main" id="{0BF78F66-7C34-475F-91DF-E56FC0EB5FC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A4D85EA8-27D6-4792-96AA-02ACB9DF8E1A}"/>
              </a:ext>
            </a:extLst>
          </p:cNvPr>
          <p:cNvSpPr>
            <a:spLocks noGrp="1" noChangeArrowheads="1"/>
          </p:cNvSpPr>
          <p:nvPr>
            <p:ph type="sldNum" sz="quarter" idx="12"/>
          </p:nvPr>
        </p:nvSpPr>
        <p:spPr>
          <a:ln/>
        </p:spPr>
        <p:txBody>
          <a:bodyPr/>
          <a:lstStyle>
            <a:lvl1pPr>
              <a:defRPr/>
            </a:lvl1pPr>
          </a:lstStyle>
          <a:p>
            <a:pPr>
              <a:defRPr/>
            </a:pPr>
            <a:fld id="{E10B4510-1D12-4A4C-9F4D-6005A1DD665A}" type="slidenum">
              <a:rPr lang="zh-CN" altLang="en-US"/>
              <a:pPr>
                <a:defRPr/>
              </a:pPr>
              <a:t>‹#›</a:t>
            </a:fld>
            <a:endParaRPr lang="zh-CN" altLang="en-US"/>
          </a:p>
        </p:txBody>
      </p:sp>
    </p:spTree>
    <p:extLst>
      <p:ext uri="{BB962C8B-B14F-4D97-AF65-F5344CB8AC3E}">
        <p14:creationId xmlns:p14="http://schemas.microsoft.com/office/powerpoint/2010/main" val="2025902213"/>
      </p:ext>
    </p:extLst>
  </p:cSld>
  <p:clrMapOvr>
    <a:masterClrMapping/>
  </p:clrMapOvr>
  <p:transition spd="slow" advClick="0" advTm="3000"/>
</p:sldLayout>
</file>

<file path=ppt/slideLayouts/slideLayout9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943632784"/>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462182"/>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875154712"/>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08506997"/>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732007148"/>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4857701"/>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229280137"/>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13761529"/>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803989011"/>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461412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
            <a:extLst>
              <a:ext uri="{FF2B5EF4-FFF2-40B4-BE49-F238E27FC236}">
                <a16:creationId xmlns:a16="http://schemas.microsoft.com/office/drawing/2014/main" id="{2732A4EB-8EE6-4D26-83C0-A28B63DCB1A9}"/>
              </a:ext>
            </a:extLst>
          </p:cNvPr>
          <p:cNvSpPr>
            <a:spLocks noGrp="1" noChangeArrowheads="1"/>
          </p:cNvSpPr>
          <p:nvPr>
            <p:ph type="dt" sz="half" idx="10"/>
          </p:nvPr>
        </p:nvSpPr>
        <p:spPr>
          <a:ln/>
        </p:spPr>
        <p:txBody>
          <a:bodyPr/>
          <a:lstStyle>
            <a:lvl1pPr>
              <a:defRPr/>
            </a:lvl1pPr>
          </a:lstStyle>
          <a:p>
            <a:pPr>
              <a:defRPr/>
            </a:pPr>
            <a:fld id="{8B2E7ACA-0F9C-4FBD-B78B-C047CE300213}" type="datetime1">
              <a:rPr lang="zh-CN" altLang="en-US"/>
              <a:pPr>
                <a:defRPr/>
              </a:pPr>
              <a:t>2020/5/14</a:t>
            </a:fld>
            <a:endParaRPr lang="zh-CN" altLang="en-US" sz="1800">
              <a:solidFill>
                <a:srgbClr val="000000"/>
              </a:solidFill>
            </a:endParaRPr>
          </a:p>
        </p:txBody>
      </p:sp>
      <p:sp>
        <p:nvSpPr>
          <p:cNvPr id="4" name="页脚占位符 2">
            <a:extLst>
              <a:ext uri="{FF2B5EF4-FFF2-40B4-BE49-F238E27FC236}">
                <a16:creationId xmlns:a16="http://schemas.microsoft.com/office/drawing/2014/main" id="{1D14C456-7D98-47D3-A3AA-93E0BD60C89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E222264E-BFE1-4D98-9163-9D526E19CE74}"/>
              </a:ext>
            </a:extLst>
          </p:cNvPr>
          <p:cNvSpPr>
            <a:spLocks noGrp="1" noChangeArrowheads="1"/>
          </p:cNvSpPr>
          <p:nvPr>
            <p:ph type="sldNum" sz="quarter" idx="12"/>
          </p:nvPr>
        </p:nvSpPr>
        <p:spPr>
          <a:ln/>
        </p:spPr>
        <p:txBody>
          <a:bodyPr/>
          <a:lstStyle>
            <a:lvl1pPr>
              <a:defRPr/>
            </a:lvl1pPr>
          </a:lstStyle>
          <a:p>
            <a:pPr>
              <a:defRPr/>
            </a:pPr>
            <a:fld id="{916CBFD0-8BFD-47DD-9F0F-50F49807006B}" type="slidenum">
              <a:rPr lang="zh-CN" altLang="en-US"/>
              <a:pPr>
                <a:defRPr/>
              </a:pPr>
              <a:t>‹#›</a:t>
            </a:fld>
            <a:endParaRPr lang="zh-CN" altLang="en-US"/>
          </a:p>
        </p:txBody>
      </p:sp>
    </p:spTree>
    <p:extLst>
      <p:ext uri="{BB962C8B-B14F-4D97-AF65-F5344CB8AC3E}">
        <p14:creationId xmlns:p14="http://schemas.microsoft.com/office/powerpoint/2010/main" val="1219395003"/>
      </p:ext>
    </p:extLst>
  </p:cSld>
  <p:clrMapOvr>
    <a:masterClrMapping/>
  </p:clrMapOvr>
  <p:transition spd="slow" advClick="0" advTm="3000"/>
</p:sldLayout>
</file>

<file path=ppt/slideLayouts/slideLayout9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833638421"/>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715630707"/>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132498"/>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949826144"/>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053328629"/>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65132308"/>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85566170"/>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564868782"/>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99188740"/>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6387743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EF5A3B-448D-41FF-805C-54CEAE6D09D9}"/>
              </a:ext>
            </a:extLst>
          </p:cNvPr>
          <p:cNvSpPr>
            <a:spLocks noGrp="1" noChangeArrowheads="1"/>
          </p:cNvSpPr>
          <p:nvPr>
            <p:ph type="dt" sz="half" idx="10"/>
          </p:nvPr>
        </p:nvSpPr>
        <p:spPr>
          <a:ln/>
        </p:spPr>
        <p:txBody>
          <a:bodyPr/>
          <a:lstStyle>
            <a:lvl1pPr>
              <a:defRPr/>
            </a:lvl1pPr>
          </a:lstStyle>
          <a:p>
            <a:pPr>
              <a:defRPr/>
            </a:pPr>
            <a:fld id="{D65CA17E-BAE9-42B9-9FAC-8499F2C3DBC1}" type="datetime1">
              <a:rPr lang="zh-CN" altLang="en-US"/>
              <a:pPr>
                <a:defRPr/>
              </a:pPr>
              <a:t>2020/5/14</a:t>
            </a:fld>
            <a:endParaRPr lang="zh-CN" altLang="en-US" sz="1800">
              <a:solidFill>
                <a:srgbClr val="000000"/>
              </a:solidFill>
            </a:endParaRPr>
          </a:p>
        </p:txBody>
      </p:sp>
      <p:sp>
        <p:nvSpPr>
          <p:cNvPr id="3" name="页脚占位符 2">
            <a:extLst>
              <a:ext uri="{FF2B5EF4-FFF2-40B4-BE49-F238E27FC236}">
                <a16:creationId xmlns:a16="http://schemas.microsoft.com/office/drawing/2014/main" id="{29B7B81D-7514-4E51-9B21-A52F63F27B7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DC14FEA6-8F75-4E54-A639-9BB77DFD956E}"/>
              </a:ext>
            </a:extLst>
          </p:cNvPr>
          <p:cNvSpPr>
            <a:spLocks noGrp="1" noChangeArrowheads="1"/>
          </p:cNvSpPr>
          <p:nvPr>
            <p:ph type="sldNum" sz="quarter" idx="12"/>
          </p:nvPr>
        </p:nvSpPr>
        <p:spPr>
          <a:ln/>
        </p:spPr>
        <p:txBody>
          <a:bodyPr/>
          <a:lstStyle>
            <a:lvl1pPr>
              <a:defRPr/>
            </a:lvl1pPr>
          </a:lstStyle>
          <a:p>
            <a:pPr>
              <a:defRPr/>
            </a:pPr>
            <a:fld id="{5CD6B04B-75E9-4586-AD0E-7B40DC4F0BF9}" type="slidenum">
              <a:rPr lang="zh-CN" altLang="en-US"/>
              <a:pPr>
                <a:defRPr/>
              </a:pPr>
              <a:t>‹#›</a:t>
            </a:fld>
            <a:endParaRPr lang="zh-CN" altLang="en-US"/>
          </a:p>
        </p:txBody>
      </p:sp>
    </p:spTree>
    <p:extLst>
      <p:ext uri="{BB962C8B-B14F-4D97-AF65-F5344CB8AC3E}">
        <p14:creationId xmlns:p14="http://schemas.microsoft.com/office/powerpoint/2010/main" val="2602050138"/>
      </p:ext>
    </p:extLst>
  </p:cSld>
  <p:clrMapOvr>
    <a:masterClrMapping/>
  </p:clrMapOvr>
  <p:transition spd="slow" advClick="0" advTm="3000"/>
</p:sldLayout>
</file>

<file path=ppt/slideLayouts/slideLayout9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510919157"/>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631067297"/>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038649004"/>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679084"/>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4092111839"/>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055510315"/>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91625692"/>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699907233"/>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870322368"/>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049439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2F7407D4-63D4-452F-BE42-799DE20F1B1F}"/>
              </a:ext>
            </a:extLst>
          </p:cNvPr>
          <p:cNvSpPr>
            <a:spLocks noGrp="1" noChangeArrowheads="1"/>
          </p:cNvSpPr>
          <p:nvPr>
            <p:ph type="dt" sz="half" idx="10"/>
          </p:nvPr>
        </p:nvSpPr>
        <p:spPr>
          <a:ln/>
        </p:spPr>
        <p:txBody>
          <a:bodyPr/>
          <a:lstStyle>
            <a:lvl1pPr>
              <a:defRPr/>
            </a:lvl1pPr>
          </a:lstStyle>
          <a:p>
            <a:pPr>
              <a:defRPr/>
            </a:pPr>
            <a:fld id="{E147F519-F486-4767-99E6-166098465B0B}" type="datetime1">
              <a:rPr lang="zh-CN" altLang="en-US"/>
              <a:pPr>
                <a:defRPr/>
              </a:pPr>
              <a:t>2020/5/14</a:t>
            </a:fld>
            <a:endParaRPr lang="zh-CN" altLang="en-US" sz="1800">
              <a:solidFill>
                <a:srgbClr val="000000"/>
              </a:solidFill>
            </a:endParaRPr>
          </a:p>
        </p:txBody>
      </p:sp>
      <p:sp>
        <p:nvSpPr>
          <p:cNvPr id="6" name="页脚占位符 2">
            <a:extLst>
              <a:ext uri="{FF2B5EF4-FFF2-40B4-BE49-F238E27FC236}">
                <a16:creationId xmlns:a16="http://schemas.microsoft.com/office/drawing/2014/main" id="{90A540AA-B4A5-48CA-A331-B04F0298DD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7077F778-6EB2-49AD-A3F7-B3CC2780143F}"/>
              </a:ext>
            </a:extLst>
          </p:cNvPr>
          <p:cNvSpPr>
            <a:spLocks noGrp="1" noChangeArrowheads="1"/>
          </p:cNvSpPr>
          <p:nvPr>
            <p:ph type="sldNum" sz="quarter" idx="12"/>
          </p:nvPr>
        </p:nvSpPr>
        <p:spPr>
          <a:ln/>
        </p:spPr>
        <p:txBody>
          <a:bodyPr/>
          <a:lstStyle>
            <a:lvl1pPr>
              <a:defRPr/>
            </a:lvl1pPr>
          </a:lstStyle>
          <a:p>
            <a:pPr>
              <a:defRPr/>
            </a:pPr>
            <a:fld id="{54E101A6-243D-4ECA-A175-DC44B6D05EBA}" type="slidenum">
              <a:rPr lang="zh-CN" altLang="en-US"/>
              <a:pPr>
                <a:defRPr/>
              </a:pPr>
              <a:t>‹#›</a:t>
            </a:fld>
            <a:endParaRPr lang="zh-CN" altLang="en-US"/>
          </a:p>
        </p:txBody>
      </p:sp>
    </p:spTree>
    <p:extLst>
      <p:ext uri="{BB962C8B-B14F-4D97-AF65-F5344CB8AC3E}">
        <p14:creationId xmlns:p14="http://schemas.microsoft.com/office/powerpoint/2010/main" val="4157232825"/>
      </p:ext>
    </p:extLst>
  </p:cSld>
  <p:clrMapOvr>
    <a:masterClrMapping/>
  </p:clrMapOvr>
  <p:transition spd="slow" advClick="0" advTm="3000"/>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941521142"/>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0638759"/>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65914525"/>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649578409"/>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176429"/>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998306101"/>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254977424"/>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86158453"/>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427331694"/>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5484703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CCB1CA0D-0B00-4CD4-B966-F4DB6E03353A}"/>
              </a:ext>
            </a:extLst>
          </p:cNvPr>
          <p:cNvSpPr>
            <a:spLocks noGrp="1" noChangeArrowheads="1"/>
          </p:cNvSpPr>
          <p:nvPr>
            <p:ph type="dt" sz="half" idx="10"/>
          </p:nvPr>
        </p:nvSpPr>
        <p:spPr>
          <a:ln/>
        </p:spPr>
        <p:txBody>
          <a:bodyPr/>
          <a:lstStyle>
            <a:lvl1pPr>
              <a:defRPr/>
            </a:lvl1pPr>
          </a:lstStyle>
          <a:p>
            <a:pPr>
              <a:defRPr/>
            </a:pPr>
            <a:fld id="{4DAD85BB-6E62-40B6-B369-A6B01F73EA37}" type="datetime1">
              <a:rPr lang="zh-CN" altLang="en-US"/>
              <a:pPr>
                <a:defRPr/>
              </a:pPr>
              <a:t>2020/5/14</a:t>
            </a:fld>
            <a:endParaRPr lang="zh-CN" altLang="en-US" sz="1800">
              <a:solidFill>
                <a:srgbClr val="000000"/>
              </a:solidFill>
            </a:endParaRPr>
          </a:p>
        </p:txBody>
      </p:sp>
      <p:sp>
        <p:nvSpPr>
          <p:cNvPr id="6" name="页脚占位符 2">
            <a:extLst>
              <a:ext uri="{FF2B5EF4-FFF2-40B4-BE49-F238E27FC236}">
                <a16:creationId xmlns:a16="http://schemas.microsoft.com/office/drawing/2014/main" id="{DACB25EB-C977-4023-8118-7188431B43D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B5C3587-DE1A-4411-81CB-2E8643400C90}"/>
              </a:ext>
            </a:extLst>
          </p:cNvPr>
          <p:cNvSpPr>
            <a:spLocks noGrp="1" noChangeArrowheads="1"/>
          </p:cNvSpPr>
          <p:nvPr>
            <p:ph type="sldNum" sz="quarter" idx="12"/>
          </p:nvPr>
        </p:nvSpPr>
        <p:spPr>
          <a:ln/>
        </p:spPr>
        <p:txBody>
          <a:bodyPr/>
          <a:lstStyle>
            <a:lvl1pPr>
              <a:defRPr/>
            </a:lvl1pPr>
          </a:lstStyle>
          <a:p>
            <a:pPr>
              <a:defRPr/>
            </a:pPr>
            <a:fld id="{F411BD5B-7BE2-44EE-BF9E-02BBADEA04BB}" type="slidenum">
              <a:rPr lang="zh-CN" altLang="en-US"/>
              <a:pPr>
                <a:defRPr/>
              </a:pPr>
              <a:t>‹#›</a:t>
            </a:fld>
            <a:endParaRPr lang="zh-CN" altLang="en-US"/>
          </a:p>
        </p:txBody>
      </p:sp>
    </p:spTree>
    <p:extLst>
      <p:ext uri="{BB962C8B-B14F-4D97-AF65-F5344CB8AC3E}">
        <p14:creationId xmlns:p14="http://schemas.microsoft.com/office/powerpoint/2010/main" val="2578803814"/>
      </p:ext>
    </p:extLst>
  </p:cSld>
  <p:clrMapOvr>
    <a:masterClrMapping/>
  </p:clrMapOvr>
  <p:transition spd="slow" advClick="0" advTm="3000"/>
</p:sldLayout>
</file>

<file path=ppt/slideLayouts/slideLayout9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11102572"/>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214247793"/>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087134712"/>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98183065"/>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251495430"/>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871391"/>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423627077"/>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966361424"/>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23063799"/>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535924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AB5B7F11-DE49-47D0-9E96-89249CFA7E30}"/>
              </a:ext>
            </a:extLst>
          </p:cNvPr>
          <p:cNvSpPr>
            <a:spLocks noGrp="1" noChangeArrowheads="1"/>
          </p:cNvSpPr>
          <p:nvPr>
            <p:ph type="dt" sz="half" idx="10"/>
          </p:nvPr>
        </p:nvSpPr>
        <p:spPr>
          <a:ln/>
        </p:spPr>
        <p:txBody>
          <a:bodyPr/>
          <a:lstStyle>
            <a:lvl1pPr>
              <a:defRPr/>
            </a:lvl1pPr>
          </a:lstStyle>
          <a:p>
            <a:pPr>
              <a:defRPr/>
            </a:pPr>
            <a:fld id="{878E48A8-4D8E-4040-96EB-651402DC5CD7}" type="datetime1">
              <a:rPr lang="zh-CN" altLang="en-US"/>
              <a:pPr>
                <a:defRPr/>
              </a:pPr>
              <a:t>2020/5/14</a:t>
            </a:fld>
            <a:endParaRPr lang="zh-CN" altLang="en-US" sz="1800">
              <a:solidFill>
                <a:srgbClr val="000000"/>
              </a:solidFill>
            </a:endParaRPr>
          </a:p>
        </p:txBody>
      </p:sp>
      <p:sp>
        <p:nvSpPr>
          <p:cNvPr id="5" name="页脚占位符 2">
            <a:extLst>
              <a:ext uri="{FF2B5EF4-FFF2-40B4-BE49-F238E27FC236}">
                <a16:creationId xmlns:a16="http://schemas.microsoft.com/office/drawing/2014/main" id="{D6644B39-C441-4B2A-BE9A-46904201A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CA82EF2D-CD07-42FA-8C30-1600C5DA7344}"/>
              </a:ext>
            </a:extLst>
          </p:cNvPr>
          <p:cNvSpPr>
            <a:spLocks noGrp="1" noChangeArrowheads="1"/>
          </p:cNvSpPr>
          <p:nvPr>
            <p:ph type="sldNum" sz="quarter" idx="12"/>
          </p:nvPr>
        </p:nvSpPr>
        <p:spPr>
          <a:ln/>
        </p:spPr>
        <p:txBody>
          <a:bodyPr/>
          <a:lstStyle>
            <a:lvl1pPr>
              <a:defRPr/>
            </a:lvl1pPr>
          </a:lstStyle>
          <a:p>
            <a:pPr>
              <a:defRPr/>
            </a:pPr>
            <a:fld id="{CFF8AD8A-51C8-4690-84E7-F7870486D677}" type="slidenum">
              <a:rPr lang="zh-CN" altLang="en-US"/>
              <a:pPr>
                <a:defRPr/>
              </a:pPr>
              <a:t>‹#›</a:t>
            </a:fld>
            <a:endParaRPr lang="zh-CN" altLang="en-US"/>
          </a:p>
        </p:txBody>
      </p:sp>
    </p:spTree>
    <p:extLst>
      <p:ext uri="{BB962C8B-B14F-4D97-AF65-F5344CB8AC3E}">
        <p14:creationId xmlns:p14="http://schemas.microsoft.com/office/powerpoint/2010/main" val="2217039590"/>
      </p:ext>
    </p:extLst>
  </p:cSld>
  <p:clrMapOvr>
    <a:masterClrMapping/>
  </p:clrMapOvr>
  <p:transition spd="slow" advClick="0" advTm="3000"/>
</p:sldLayout>
</file>

<file path=ppt/slideLayouts/slideLayout9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2348664492"/>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908338795"/>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245979626"/>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67252157"/>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02814158"/>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696267405"/>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644171"/>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407690822"/>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888022556"/>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4598420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0346FACC-DA30-46D0-9A5A-AC250850A092}"/>
              </a:ext>
            </a:extLst>
          </p:cNvPr>
          <p:cNvSpPr>
            <a:spLocks noGrp="1" noChangeArrowheads="1"/>
          </p:cNvSpPr>
          <p:nvPr>
            <p:ph type="dt" sz="half" idx="10"/>
          </p:nvPr>
        </p:nvSpPr>
        <p:spPr>
          <a:ln/>
        </p:spPr>
        <p:txBody>
          <a:bodyPr/>
          <a:lstStyle>
            <a:lvl1pPr>
              <a:defRPr/>
            </a:lvl1pPr>
          </a:lstStyle>
          <a:p>
            <a:pPr>
              <a:defRPr/>
            </a:pPr>
            <a:fld id="{61167E76-85F1-4FA9-8CC8-FCD9EE32CBBF}" type="datetime1">
              <a:rPr lang="zh-CN" altLang="en-US"/>
              <a:pPr>
                <a:defRPr/>
              </a:pPr>
              <a:t>2020/5/14</a:t>
            </a:fld>
            <a:endParaRPr lang="zh-CN" altLang="en-US" sz="1800">
              <a:solidFill>
                <a:srgbClr val="000000"/>
              </a:solidFill>
            </a:endParaRPr>
          </a:p>
        </p:txBody>
      </p:sp>
      <p:sp>
        <p:nvSpPr>
          <p:cNvPr id="5" name="页脚占位符 2">
            <a:extLst>
              <a:ext uri="{FF2B5EF4-FFF2-40B4-BE49-F238E27FC236}">
                <a16:creationId xmlns:a16="http://schemas.microsoft.com/office/drawing/2014/main" id="{E55FC93C-4827-4F28-A3A8-36F61DC766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19113BA-D152-47A9-BC76-661E1B6AF0EA}"/>
              </a:ext>
            </a:extLst>
          </p:cNvPr>
          <p:cNvSpPr>
            <a:spLocks noGrp="1" noChangeArrowheads="1"/>
          </p:cNvSpPr>
          <p:nvPr>
            <p:ph type="sldNum" sz="quarter" idx="12"/>
          </p:nvPr>
        </p:nvSpPr>
        <p:spPr>
          <a:ln/>
        </p:spPr>
        <p:txBody>
          <a:bodyPr/>
          <a:lstStyle>
            <a:lvl1pPr>
              <a:defRPr/>
            </a:lvl1pPr>
          </a:lstStyle>
          <a:p>
            <a:pPr>
              <a:defRPr/>
            </a:pPr>
            <a:fld id="{C630A674-94DE-4F08-A8FA-4FE0C0020430}" type="slidenum">
              <a:rPr lang="zh-CN" altLang="en-US"/>
              <a:pPr>
                <a:defRPr/>
              </a:pPr>
              <a:t>‹#›</a:t>
            </a:fld>
            <a:endParaRPr lang="zh-CN" altLang="en-US"/>
          </a:p>
        </p:txBody>
      </p:sp>
    </p:spTree>
    <p:extLst>
      <p:ext uri="{BB962C8B-B14F-4D97-AF65-F5344CB8AC3E}">
        <p14:creationId xmlns:p14="http://schemas.microsoft.com/office/powerpoint/2010/main" val="1314491694"/>
      </p:ext>
    </p:extLst>
  </p:cSld>
  <p:clrMapOvr>
    <a:masterClrMapping/>
  </p:clrMapOvr>
  <p:transition spd="slow" advClick="0" advTm="3000"/>
</p:sldLayout>
</file>

<file path=ppt/slideLayouts/slideLayout99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14858183"/>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3031529540"/>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27089050"/>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64563405"/>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54014002"/>
      </p:ext>
    </p:extLst>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9685787"/>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560979616"/>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359570"/>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775957995"/>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1843729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00.xml.rels><?xml version="1.0" encoding="UTF-8" standalone="yes"?>
<Relationships xmlns="http://schemas.openxmlformats.org/package/2006/relationships"><Relationship Id="rId8" Type="http://schemas.openxmlformats.org/officeDocument/2006/relationships/slideLayout" Target="../slideLayouts/slideLayout1097.xml"/><Relationship Id="rId3" Type="http://schemas.openxmlformats.org/officeDocument/2006/relationships/slideLayout" Target="../slideLayouts/slideLayout1092.xml"/><Relationship Id="rId7" Type="http://schemas.openxmlformats.org/officeDocument/2006/relationships/slideLayout" Target="../slideLayouts/slideLayout1096.xml"/><Relationship Id="rId12" Type="http://schemas.openxmlformats.org/officeDocument/2006/relationships/theme" Target="../theme/theme100.xml"/><Relationship Id="rId2" Type="http://schemas.openxmlformats.org/officeDocument/2006/relationships/slideLayout" Target="../slideLayouts/slideLayout1091.xml"/><Relationship Id="rId1" Type="http://schemas.openxmlformats.org/officeDocument/2006/relationships/slideLayout" Target="../slideLayouts/slideLayout1090.xml"/><Relationship Id="rId6" Type="http://schemas.openxmlformats.org/officeDocument/2006/relationships/slideLayout" Target="../slideLayouts/slideLayout1095.xml"/><Relationship Id="rId11" Type="http://schemas.openxmlformats.org/officeDocument/2006/relationships/slideLayout" Target="../slideLayouts/slideLayout1100.xml"/><Relationship Id="rId5" Type="http://schemas.openxmlformats.org/officeDocument/2006/relationships/slideLayout" Target="../slideLayouts/slideLayout1094.xml"/><Relationship Id="rId10" Type="http://schemas.openxmlformats.org/officeDocument/2006/relationships/slideLayout" Target="../slideLayouts/slideLayout1099.xml"/><Relationship Id="rId4" Type="http://schemas.openxmlformats.org/officeDocument/2006/relationships/slideLayout" Target="../slideLayouts/slideLayout1093.xml"/><Relationship Id="rId9" Type="http://schemas.openxmlformats.org/officeDocument/2006/relationships/slideLayout" Target="../slideLayouts/slideLayout1098.xml"/></Relationships>
</file>

<file path=ppt/slideMasters/_rels/slideMaster101.xml.rels><?xml version="1.0" encoding="UTF-8" standalone="yes"?>
<Relationships xmlns="http://schemas.openxmlformats.org/package/2006/relationships"><Relationship Id="rId8" Type="http://schemas.openxmlformats.org/officeDocument/2006/relationships/slideLayout" Target="../slideLayouts/slideLayout1108.xml"/><Relationship Id="rId3" Type="http://schemas.openxmlformats.org/officeDocument/2006/relationships/slideLayout" Target="../slideLayouts/slideLayout1103.xml"/><Relationship Id="rId7" Type="http://schemas.openxmlformats.org/officeDocument/2006/relationships/slideLayout" Target="../slideLayouts/slideLayout1107.xml"/><Relationship Id="rId12" Type="http://schemas.openxmlformats.org/officeDocument/2006/relationships/theme" Target="../theme/theme101.xml"/><Relationship Id="rId2" Type="http://schemas.openxmlformats.org/officeDocument/2006/relationships/slideLayout" Target="../slideLayouts/slideLayout1102.xml"/><Relationship Id="rId1" Type="http://schemas.openxmlformats.org/officeDocument/2006/relationships/slideLayout" Target="../slideLayouts/slideLayout1101.xml"/><Relationship Id="rId6" Type="http://schemas.openxmlformats.org/officeDocument/2006/relationships/slideLayout" Target="../slideLayouts/slideLayout1106.xml"/><Relationship Id="rId11" Type="http://schemas.openxmlformats.org/officeDocument/2006/relationships/slideLayout" Target="../slideLayouts/slideLayout1111.xml"/><Relationship Id="rId5" Type="http://schemas.openxmlformats.org/officeDocument/2006/relationships/slideLayout" Target="../slideLayouts/slideLayout1105.xml"/><Relationship Id="rId10" Type="http://schemas.openxmlformats.org/officeDocument/2006/relationships/slideLayout" Target="../slideLayouts/slideLayout1110.xml"/><Relationship Id="rId4" Type="http://schemas.openxmlformats.org/officeDocument/2006/relationships/slideLayout" Target="../slideLayouts/slideLayout1104.xml"/><Relationship Id="rId9" Type="http://schemas.openxmlformats.org/officeDocument/2006/relationships/slideLayout" Target="../slideLayouts/slideLayout1109.xml"/></Relationships>
</file>

<file path=ppt/slideMasters/_rels/slideMaster102.xml.rels><?xml version="1.0" encoding="UTF-8" standalone="yes"?>
<Relationships xmlns="http://schemas.openxmlformats.org/package/2006/relationships"><Relationship Id="rId8" Type="http://schemas.openxmlformats.org/officeDocument/2006/relationships/slideLayout" Target="../slideLayouts/slideLayout1119.xml"/><Relationship Id="rId3" Type="http://schemas.openxmlformats.org/officeDocument/2006/relationships/slideLayout" Target="../slideLayouts/slideLayout1114.xml"/><Relationship Id="rId7" Type="http://schemas.openxmlformats.org/officeDocument/2006/relationships/slideLayout" Target="../slideLayouts/slideLayout1118.xml"/><Relationship Id="rId12" Type="http://schemas.openxmlformats.org/officeDocument/2006/relationships/theme" Target="../theme/theme102.xml"/><Relationship Id="rId2" Type="http://schemas.openxmlformats.org/officeDocument/2006/relationships/slideLayout" Target="../slideLayouts/slideLayout1113.xml"/><Relationship Id="rId1" Type="http://schemas.openxmlformats.org/officeDocument/2006/relationships/slideLayout" Target="../slideLayouts/slideLayout1112.xml"/><Relationship Id="rId6" Type="http://schemas.openxmlformats.org/officeDocument/2006/relationships/slideLayout" Target="../slideLayouts/slideLayout1117.xml"/><Relationship Id="rId11" Type="http://schemas.openxmlformats.org/officeDocument/2006/relationships/slideLayout" Target="../slideLayouts/slideLayout1122.xml"/><Relationship Id="rId5" Type="http://schemas.openxmlformats.org/officeDocument/2006/relationships/slideLayout" Target="../slideLayouts/slideLayout1116.xml"/><Relationship Id="rId10" Type="http://schemas.openxmlformats.org/officeDocument/2006/relationships/slideLayout" Target="../slideLayouts/slideLayout1121.xml"/><Relationship Id="rId4" Type="http://schemas.openxmlformats.org/officeDocument/2006/relationships/slideLayout" Target="../slideLayouts/slideLayout1115.xml"/><Relationship Id="rId9" Type="http://schemas.openxmlformats.org/officeDocument/2006/relationships/slideLayout" Target="../slideLayouts/slideLayout1120.xml"/></Relationships>
</file>

<file path=ppt/slideMasters/_rels/slideMaster103.xml.rels><?xml version="1.0" encoding="UTF-8" standalone="yes"?>
<Relationships xmlns="http://schemas.openxmlformats.org/package/2006/relationships"><Relationship Id="rId8" Type="http://schemas.openxmlformats.org/officeDocument/2006/relationships/slideLayout" Target="../slideLayouts/slideLayout1130.xml"/><Relationship Id="rId3" Type="http://schemas.openxmlformats.org/officeDocument/2006/relationships/slideLayout" Target="../slideLayouts/slideLayout1125.xml"/><Relationship Id="rId7" Type="http://schemas.openxmlformats.org/officeDocument/2006/relationships/slideLayout" Target="../slideLayouts/slideLayout1129.xml"/><Relationship Id="rId12" Type="http://schemas.openxmlformats.org/officeDocument/2006/relationships/theme" Target="../theme/theme103.xml"/><Relationship Id="rId2" Type="http://schemas.openxmlformats.org/officeDocument/2006/relationships/slideLayout" Target="../slideLayouts/slideLayout1124.xml"/><Relationship Id="rId1" Type="http://schemas.openxmlformats.org/officeDocument/2006/relationships/slideLayout" Target="../slideLayouts/slideLayout1123.xml"/><Relationship Id="rId6" Type="http://schemas.openxmlformats.org/officeDocument/2006/relationships/slideLayout" Target="../slideLayouts/slideLayout1128.xml"/><Relationship Id="rId11" Type="http://schemas.openxmlformats.org/officeDocument/2006/relationships/slideLayout" Target="../slideLayouts/slideLayout1133.xml"/><Relationship Id="rId5" Type="http://schemas.openxmlformats.org/officeDocument/2006/relationships/slideLayout" Target="../slideLayouts/slideLayout1127.xml"/><Relationship Id="rId10" Type="http://schemas.openxmlformats.org/officeDocument/2006/relationships/slideLayout" Target="../slideLayouts/slideLayout1132.xml"/><Relationship Id="rId4" Type="http://schemas.openxmlformats.org/officeDocument/2006/relationships/slideLayout" Target="../slideLayouts/slideLayout1126.xml"/><Relationship Id="rId9" Type="http://schemas.openxmlformats.org/officeDocument/2006/relationships/slideLayout" Target="../slideLayouts/slideLayout1131.xml"/></Relationships>
</file>

<file path=ppt/slideMasters/_rels/slideMaster104.xml.rels><?xml version="1.0" encoding="UTF-8" standalone="yes"?>
<Relationships xmlns="http://schemas.openxmlformats.org/package/2006/relationships"><Relationship Id="rId8" Type="http://schemas.openxmlformats.org/officeDocument/2006/relationships/slideLayout" Target="../slideLayouts/slideLayout1141.xml"/><Relationship Id="rId3" Type="http://schemas.openxmlformats.org/officeDocument/2006/relationships/slideLayout" Target="../slideLayouts/slideLayout1136.xml"/><Relationship Id="rId7" Type="http://schemas.openxmlformats.org/officeDocument/2006/relationships/slideLayout" Target="../slideLayouts/slideLayout1140.xml"/><Relationship Id="rId12" Type="http://schemas.openxmlformats.org/officeDocument/2006/relationships/theme" Target="../theme/theme104.xml"/><Relationship Id="rId2" Type="http://schemas.openxmlformats.org/officeDocument/2006/relationships/slideLayout" Target="../slideLayouts/slideLayout1135.xml"/><Relationship Id="rId1" Type="http://schemas.openxmlformats.org/officeDocument/2006/relationships/slideLayout" Target="../slideLayouts/slideLayout1134.xml"/><Relationship Id="rId6" Type="http://schemas.openxmlformats.org/officeDocument/2006/relationships/slideLayout" Target="../slideLayouts/slideLayout1139.xml"/><Relationship Id="rId11" Type="http://schemas.openxmlformats.org/officeDocument/2006/relationships/slideLayout" Target="../slideLayouts/slideLayout1144.xml"/><Relationship Id="rId5" Type="http://schemas.openxmlformats.org/officeDocument/2006/relationships/slideLayout" Target="../slideLayouts/slideLayout1138.xml"/><Relationship Id="rId10" Type="http://schemas.openxmlformats.org/officeDocument/2006/relationships/slideLayout" Target="../slideLayouts/slideLayout1143.xml"/><Relationship Id="rId4" Type="http://schemas.openxmlformats.org/officeDocument/2006/relationships/slideLayout" Target="../slideLayouts/slideLayout1137.xml"/><Relationship Id="rId9" Type="http://schemas.openxmlformats.org/officeDocument/2006/relationships/slideLayout" Target="../slideLayouts/slideLayout1142.xml"/></Relationships>
</file>

<file path=ppt/slideMasters/_rels/slideMaster105.xml.rels><?xml version="1.0" encoding="UTF-8" standalone="yes"?>
<Relationships xmlns="http://schemas.openxmlformats.org/package/2006/relationships"><Relationship Id="rId8" Type="http://schemas.openxmlformats.org/officeDocument/2006/relationships/slideLayout" Target="../slideLayouts/slideLayout1152.xml"/><Relationship Id="rId3" Type="http://schemas.openxmlformats.org/officeDocument/2006/relationships/slideLayout" Target="../slideLayouts/slideLayout1147.xml"/><Relationship Id="rId7" Type="http://schemas.openxmlformats.org/officeDocument/2006/relationships/slideLayout" Target="../slideLayouts/slideLayout1151.xml"/><Relationship Id="rId12" Type="http://schemas.openxmlformats.org/officeDocument/2006/relationships/theme" Target="../theme/theme105.xml"/><Relationship Id="rId2" Type="http://schemas.openxmlformats.org/officeDocument/2006/relationships/slideLayout" Target="../slideLayouts/slideLayout1146.xml"/><Relationship Id="rId1" Type="http://schemas.openxmlformats.org/officeDocument/2006/relationships/slideLayout" Target="../slideLayouts/slideLayout1145.xml"/><Relationship Id="rId6" Type="http://schemas.openxmlformats.org/officeDocument/2006/relationships/slideLayout" Target="../slideLayouts/slideLayout1150.xml"/><Relationship Id="rId11" Type="http://schemas.openxmlformats.org/officeDocument/2006/relationships/slideLayout" Target="../slideLayouts/slideLayout1155.xml"/><Relationship Id="rId5" Type="http://schemas.openxmlformats.org/officeDocument/2006/relationships/slideLayout" Target="../slideLayouts/slideLayout1149.xml"/><Relationship Id="rId10" Type="http://schemas.openxmlformats.org/officeDocument/2006/relationships/slideLayout" Target="../slideLayouts/slideLayout1154.xml"/><Relationship Id="rId4" Type="http://schemas.openxmlformats.org/officeDocument/2006/relationships/slideLayout" Target="../slideLayouts/slideLayout1148.xml"/><Relationship Id="rId9" Type="http://schemas.openxmlformats.org/officeDocument/2006/relationships/slideLayout" Target="../slideLayouts/slideLayout1153.xml"/></Relationships>
</file>

<file path=ppt/slideMasters/_rels/slideMaster106.xml.rels><?xml version="1.0" encoding="UTF-8" standalone="yes"?>
<Relationships xmlns="http://schemas.openxmlformats.org/package/2006/relationships"><Relationship Id="rId8" Type="http://schemas.openxmlformats.org/officeDocument/2006/relationships/slideLayout" Target="../slideLayouts/slideLayout1163.xml"/><Relationship Id="rId3" Type="http://schemas.openxmlformats.org/officeDocument/2006/relationships/slideLayout" Target="../slideLayouts/slideLayout1158.xml"/><Relationship Id="rId7" Type="http://schemas.openxmlformats.org/officeDocument/2006/relationships/slideLayout" Target="../slideLayouts/slideLayout1162.xml"/><Relationship Id="rId12" Type="http://schemas.openxmlformats.org/officeDocument/2006/relationships/theme" Target="../theme/theme106.xml"/><Relationship Id="rId2" Type="http://schemas.openxmlformats.org/officeDocument/2006/relationships/slideLayout" Target="../slideLayouts/slideLayout1157.xml"/><Relationship Id="rId1" Type="http://schemas.openxmlformats.org/officeDocument/2006/relationships/slideLayout" Target="../slideLayouts/slideLayout1156.xml"/><Relationship Id="rId6" Type="http://schemas.openxmlformats.org/officeDocument/2006/relationships/slideLayout" Target="../slideLayouts/slideLayout1161.xml"/><Relationship Id="rId11" Type="http://schemas.openxmlformats.org/officeDocument/2006/relationships/slideLayout" Target="../slideLayouts/slideLayout1166.xml"/><Relationship Id="rId5" Type="http://schemas.openxmlformats.org/officeDocument/2006/relationships/slideLayout" Target="../slideLayouts/slideLayout1160.xml"/><Relationship Id="rId10" Type="http://schemas.openxmlformats.org/officeDocument/2006/relationships/slideLayout" Target="../slideLayouts/slideLayout1165.xml"/><Relationship Id="rId4" Type="http://schemas.openxmlformats.org/officeDocument/2006/relationships/slideLayout" Target="../slideLayouts/slideLayout1159.xml"/><Relationship Id="rId9" Type="http://schemas.openxmlformats.org/officeDocument/2006/relationships/slideLayout" Target="../slideLayouts/slideLayout1164.xml"/></Relationships>
</file>

<file path=ppt/slideMasters/_rels/slideMaster107.xml.rels><?xml version="1.0" encoding="UTF-8" standalone="yes"?>
<Relationships xmlns="http://schemas.openxmlformats.org/package/2006/relationships"><Relationship Id="rId8" Type="http://schemas.openxmlformats.org/officeDocument/2006/relationships/slideLayout" Target="../slideLayouts/slideLayout1174.xml"/><Relationship Id="rId3" Type="http://schemas.openxmlformats.org/officeDocument/2006/relationships/slideLayout" Target="../slideLayouts/slideLayout1169.xml"/><Relationship Id="rId7" Type="http://schemas.openxmlformats.org/officeDocument/2006/relationships/slideLayout" Target="../slideLayouts/slideLayout1173.xml"/><Relationship Id="rId12" Type="http://schemas.openxmlformats.org/officeDocument/2006/relationships/theme" Target="../theme/theme107.xml"/><Relationship Id="rId2" Type="http://schemas.openxmlformats.org/officeDocument/2006/relationships/slideLayout" Target="../slideLayouts/slideLayout1168.xml"/><Relationship Id="rId1" Type="http://schemas.openxmlformats.org/officeDocument/2006/relationships/slideLayout" Target="../slideLayouts/slideLayout1167.xml"/><Relationship Id="rId6" Type="http://schemas.openxmlformats.org/officeDocument/2006/relationships/slideLayout" Target="../slideLayouts/slideLayout1172.xml"/><Relationship Id="rId11" Type="http://schemas.openxmlformats.org/officeDocument/2006/relationships/slideLayout" Target="../slideLayouts/slideLayout1177.xml"/><Relationship Id="rId5" Type="http://schemas.openxmlformats.org/officeDocument/2006/relationships/slideLayout" Target="../slideLayouts/slideLayout1171.xml"/><Relationship Id="rId10" Type="http://schemas.openxmlformats.org/officeDocument/2006/relationships/slideLayout" Target="../slideLayouts/slideLayout1176.xml"/><Relationship Id="rId4" Type="http://schemas.openxmlformats.org/officeDocument/2006/relationships/slideLayout" Target="../slideLayouts/slideLayout1170.xml"/><Relationship Id="rId9" Type="http://schemas.openxmlformats.org/officeDocument/2006/relationships/slideLayout" Target="../slideLayouts/slideLayout1175.xml"/></Relationships>
</file>

<file path=ppt/slideMasters/_rels/slideMaster108.xml.rels><?xml version="1.0" encoding="UTF-8" standalone="yes"?>
<Relationships xmlns="http://schemas.openxmlformats.org/package/2006/relationships"><Relationship Id="rId8" Type="http://schemas.openxmlformats.org/officeDocument/2006/relationships/slideLayout" Target="../slideLayouts/slideLayout1185.xml"/><Relationship Id="rId3" Type="http://schemas.openxmlformats.org/officeDocument/2006/relationships/slideLayout" Target="../slideLayouts/slideLayout1180.xml"/><Relationship Id="rId7" Type="http://schemas.openxmlformats.org/officeDocument/2006/relationships/slideLayout" Target="../slideLayouts/slideLayout1184.xml"/><Relationship Id="rId12" Type="http://schemas.openxmlformats.org/officeDocument/2006/relationships/theme" Target="../theme/theme108.xml"/><Relationship Id="rId2" Type="http://schemas.openxmlformats.org/officeDocument/2006/relationships/slideLayout" Target="../slideLayouts/slideLayout1179.xml"/><Relationship Id="rId1" Type="http://schemas.openxmlformats.org/officeDocument/2006/relationships/slideLayout" Target="../slideLayouts/slideLayout1178.xml"/><Relationship Id="rId6" Type="http://schemas.openxmlformats.org/officeDocument/2006/relationships/slideLayout" Target="../slideLayouts/slideLayout1183.xml"/><Relationship Id="rId11" Type="http://schemas.openxmlformats.org/officeDocument/2006/relationships/slideLayout" Target="../slideLayouts/slideLayout1188.xml"/><Relationship Id="rId5" Type="http://schemas.openxmlformats.org/officeDocument/2006/relationships/slideLayout" Target="../slideLayouts/slideLayout1182.xml"/><Relationship Id="rId10" Type="http://schemas.openxmlformats.org/officeDocument/2006/relationships/slideLayout" Target="../slideLayouts/slideLayout1187.xml"/><Relationship Id="rId4" Type="http://schemas.openxmlformats.org/officeDocument/2006/relationships/slideLayout" Target="../slideLayouts/slideLayout1181.xml"/><Relationship Id="rId9" Type="http://schemas.openxmlformats.org/officeDocument/2006/relationships/slideLayout" Target="../slideLayouts/slideLayout1186.xml"/></Relationships>
</file>

<file path=ppt/slideMasters/_rels/slideMaster109.xml.rels><?xml version="1.0" encoding="UTF-8" standalone="yes"?>
<Relationships xmlns="http://schemas.openxmlformats.org/package/2006/relationships"><Relationship Id="rId8" Type="http://schemas.openxmlformats.org/officeDocument/2006/relationships/slideLayout" Target="../slideLayouts/slideLayout1196.xml"/><Relationship Id="rId3" Type="http://schemas.openxmlformats.org/officeDocument/2006/relationships/slideLayout" Target="../slideLayouts/slideLayout1191.xml"/><Relationship Id="rId7" Type="http://schemas.openxmlformats.org/officeDocument/2006/relationships/slideLayout" Target="../slideLayouts/slideLayout1195.xml"/><Relationship Id="rId12" Type="http://schemas.openxmlformats.org/officeDocument/2006/relationships/theme" Target="../theme/theme109.xml"/><Relationship Id="rId2" Type="http://schemas.openxmlformats.org/officeDocument/2006/relationships/slideLayout" Target="../slideLayouts/slideLayout1190.xml"/><Relationship Id="rId1" Type="http://schemas.openxmlformats.org/officeDocument/2006/relationships/slideLayout" Target="../slideLayouts/slideLayout1189.xml"/><Relationship Id="rId6" Type="http://schemas.openxmlformats.org/officeDocument/2006/relationships/slideLayout" Target="../slideLayouts/slideLayout1194.xml"/><Relationship Id="rId11" Type="http://schemas.openxmlformats.org/officeDocument/2006/relationships/slideLayout" Target="../slideLayouts/slideLayout1199.xml"/><Relationship Id="rId5" Type="http://schemas.openxmlformats.org/officeDocument/2006/relationships/slideLayout" Target="../slideLayouts/slideLayout1193.xml"/><Relationship Id="rId10" Type="http://schemas.openxmlformats.org/officeDocument/2006/relationships/slideLayout" Target="../slideLayouts/slideLayout1198.xml"/><Relationship Id="rId4" Type="http://schemas.openxmlformats.org/officeDocument/2006/relationships/slideLayout" Target="../slideLayouts/slideLayout1192.xml"/><Relationship Id="rId9" Type="http://schemas.openxmlformats.org/officeDocument/2006/relationships/slideLayout" Target="../slideLayouts/slideLayout119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10.xml.rels><?xml version="1.0" encoding="UTF-8" standalone="yes"?>
<Relationships xmlns="http://schemas.openxmlformats.org/package/2006/relationships"><Relationship Id="rId8" Type="http://schemas.openxmlformats.org/officeDocument/2006/relationships/slideLayout" Target="../slideLayouts/slideLayout1207.xml"/><Relationship Id="rId3" Type="http://schemas.openxmlformats.org/officeDocument/2006/relationships/slideLayout" Target="../slideLayouts/slideLayout1202.xml"/><Relationship Id="rId7" Type="http://schemas.openxmlformats.org/officeDocument/2006/relationships/slideLayout" Target="../slideLayouts/slideLayout1206.xml"/><Relationship Id="rId12" Type="http://schemas.openxmlformats.org/officeDocument/2006/relationships/theme" Target="../theme/theme110.xml"/><Relationship Id="rId2" Type="http://schemas.openxmlformats.org/officeDocument/2006/relationships/slideLayout" Target="../slideLayouts/slideLayout1201.xml"/><Relationship Id="rId1" Type="http://schemas.openxmlformats.org/officeDocument/2006/relationships/slideLayout" Target="../slideLayouts/slideLayout1200.xml"/><Relationship Id="rId6" Type="http://schemas.openxmlformats.org/officeDocument/2006/relationships/slideLayout" Target="../slideLayouts/slideLayout1205.xml"/><Relationship Id="rId11" Type="http://schemas.openxmlformats.org/officeDocument/2006/relationships/slideLayout" Target="../slideLayouts/slideLayout1210.xml"/><Relationship Id="rId5" Type="http://schemas.openxmlformats.org/officeDocument/2006/relationships/slideLayout" Target="../slideLayouts/slideLayout1204.xml"/><Relationship Id="rId10" Type="http://schemas.openxmlformats.org/officeDocument/2006/relationships/slideLayout" Target="../slideLayouts/slideLayout1209.xml"/><Relationship Id="rId4" Type="http://schemas.openxmlformats.org/officeDocument/2006/relationships/slideLayout" Target="../slideLayouts/slideLayout1203.xml"/><Relationship Id="rId9" Type="http://schemas.openxmlformats.org/officeDocument/2006/relationships/slideLayout" Target="../slideLayouts/slideLayout120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2.xml"/><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theme" Target="../theme/theme45.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3.xml"/><Relationship Id="rId3" Type="http://schemas.openxmlformats.org/officeDocument/2006/relationships/slideLayout" Target="../slideLayouts/slideLayout498.xml"/><Relationship Id="rId7" Type="http://schemas.openxmlformats.org/officeDocument/2006/relationships/slideLayout" Target="../slideLayouts/slideLayout502.xml"/><Relationship Id="rId12" Type="http://schemas.openxmlformats.org/officeDocument/2006/relationships/theme" Target="../theme/theme46.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5" Type="http://schemas.openxmlformats.org/officeDocument/2006/relationships/slideLayout" Target="../slideLayouts/slideLayout500.xml"/><Relationship Id="rId10" Type="http://schemas.openxmlformats.org/officeDocument/2006/relationships/slideLayout" Target="../slideLayouts/slideLayout505.xml"/><Relationship Id="rId4" Type="http://schemas.openxmlformats.org/officeDocument/2006/relationships/slideLayout" Target="../slideLayouts/slideLayout499.xml"/><Relationship Id="rId9" Type="http://schemas.openxmlformats.org/officeDocument/2006/relationships/slideLayout" Target="../slideLayouts/slideLayout50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47.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5.xml"/><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8.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6.xml"/><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theme" Target="../theme/theme49.xml"/><Relationship Id="rId2" Type="http://schemas.openxmlformats.org/officeDocument/2006/relationships/slideLayout" Target="../slideLayouts/slideLayout530.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0" Type="http://schemas.openxmlformats.org/officeDocument/2006/relationships/slideLayout" Target="../slideLayouts/slideLayout538.xml"/><Relationship Id="rId4" Type="http://schemas.openxmlformats.org/officeDocument/2006/relationships/slideLayout" Target="../slideLayouts/slideLayout532.xml"/><Relationship Id="rId9" Type="http://schemas.openxmlformats.org/officeDocument/2006/relationships/slideLayout" Target="../slideLayouts/slideLayout5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7.xml"/><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theme" Target="../theme/theme50.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8.xml"/><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51.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9.xml"/><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theme" Target="../theme/theme52.xml"/><Relationship Id="rId2" Type="http://schemas.openxmlformats.org/officeDocument/2006/relationships/slideLayout" Target="../slideLayouts/slideLayout563.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0" Type="http://schemas.openxmlformats.org/officeDocument/2006/relationships/slideLayout" Target="../slideLayouts/slideLayout571.xml"/><Relationship Id="rId4" Type="http://schemas.openxmlformats.org/officeDocument/2006/relationships/slideLayout" Target="../slideLayouts/slideLayout565.xml"/><Relationship Id="rId9" Type="http://schemas.openxmlformats.org/officeDocument/2006/relationships/slideLayout" Target="../slideLayouts/slideLayout570.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80.xml"/><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theme" Target="../theme/theme53.xml"/><Relationship Id="rId2" Type="http://schemas.openxmlformats.org/officeDocument/2006/relationships/slideLayout" Target="../slideLayouts/slideLayout574.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91.xml"/><Relationship Id="rId3" Type="http://schemas.openxmlformats.org/officeDocument/2006/relationships/slideLayout" Target="../slideLayouts/slideLayout586.xml"/><Relationship Id="rId7" Type="http://schemas.openxmlformats.org/officeDocument/2006/relationships/slideLayout" Target="../slideLayouts/slideLayout590.xml"/><Relationship Id="rId12" Type="http://schemas.openxmlformats.org/officeDocument/2006/relationships/theme" Target="../theme/theme54.xml"/><Relationship Id="rId2" Type="http://schemas.openxmlformats.org/officeDocument/2006/relationships/slideLayout" Target="../slideLayouts/slideLayout585.xml"/><Relationship Id="rId1" Type="http://schemas.openxmlformats.org/officeDocument/2006/relationships/slideLayout" Target="../slideLayouts/slideLayout584.xml"/><Relationship Id="rId6" Type="http://schemas.openxmlformats.org/officeDocument/2006/relationships/slideLayout" Target="../slideLayouts/slideLayout589.xml"/><Relationship Id="rId11" Type="http://schemas.openxmlformats.org/officeDocument/2006/relationships/slideLayout" Target="../slideLayouts/slideLayout594.xml"/><Relationship Id="rId5" Type="http://schemas.openxmlformats.org/officeDocument/2006/relationships/slideLayout" Target="../slideLayouts/slideLayout588.xml"/><Relationship Id="rId10" Type="http://schemas.openxmlformats.org/officeDocument/2006/relationships/slideLayout" Target="../slideLayouts/slideLayout593.xml"/><Relationship Id="rId4" Type="http://schemas.openxmlformats.org/officeDocument/2006/relationships/slideLayout" Target="../slideLayouts/slideLayout587.xml"/><Relationship Id="rId9" Type="http://schemas.openxmlformats.org/officeDocument/2006/relationships/slideLayout" Target="../slideLayouts/slideLayout592.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02.xml"/><Relationship Id="rId3" Type="http://schemas.openxmlformats.org/officeDocument/2006/relationships/slideLayout" Target="../slideLayouts/slideLayout597.xml"/><Relationship Id="rId7" Type="http://schemas.openxmlformats.org/officeDocument/2006/relationships/slideLayout" Target="../slideLayouts/slideLayout601.xml"/><Relationship Id="rId12" Type="http://schemas.openxmlformats.org/officeDocument/2006/relationships/theme" Target="../theme/theme55.xml"/><Relationship Id="rId2" Type="http://schemas.openxmlformats.org/officeDocument/2006/relationships/slideLayout" Target="../slideLayouts/slideLayout596.xml"/><Relationship Id="rId1" Type="http://schemas.openxmlformats.org/officeDocument/2006/relationships/slideLayout" Target="../slideLayouts/slideLayout595.xml"/><Relationship Id="rId6" Type="http://schemas.openxmlformats.org/officeDocument/2006/relationships/slideLayout" Target="../slideLayouts/slideLayout600.xml"/><Relationship Id="rId11" Type="http://schemas.openxmlformats.org/officeDocument/2006/relationships/slideLayout" Target="../slideLayouts/slideLayout605.xml"/><Relationship Id="rId5" Type="http://schemas.openxmlformats.org/officeDocument/2006/relationships/slideLayout" Target="../slideLayouts/slideLayout599.xml"/><Relationship Id="rId10" Type="http://schemas.openxmlformats.org/officeDocument/2006/relationships/slideLayout" Target="../slideLayouts/slideLayout604.xml"/><Relationship Id="rId4" Type="http://schemas.openxmlformats.org/officeDocument/2006/relationships/slideLayout" Target="../slideLayouts/slideLayout598.xml"/><Relationship Id="rId9" Type="http://schemas.openxmlformats.org/officeDocument/2006/relationships/slideLayout" Target="../slideLayouts/slideLayout603.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3.xml"/><Relationship Id="rId3" Type="http://schemas.openxmlformats.org/officeDocument/2006/relationships/slideLayout" Target="../slideLayouts/slideLayout608.xml"/><Relationship Id="rId7" Type="http://schemas.openxmlformats.org/officeDocument/2006/relationships/slideLayout" Target="../slideLayouts/slideLayout612.xml"/><Relationship Id="rId12" Type="http://schemas.openxmlformats.org/officeDocument/2006/relationships/theme" Target="../theme/theme56.xml"/><Relationship Id="rId2" Type="http://schemas.openxmlformats.org/officeDocument/2006/relationships/slideLayout" Target="../slideLayouts/slideLayout607.xml"/><Relationship Id="rId1" Type="http://schemas.openxmlformats.org/officeDocument/2006/relationships/slideLayout" Target="../slideLayouts/slideLayout606.xml"/><Relationship Id="rId6" Type="http://schemas.openxmlformats.org/officeDocument/2006/relationships/slideLayout" Target="../slideLayouts/slideLayout611.xml"/><Relationship Id="rId11" Type="http://schemas.openxmlformats.org/officeDocument/2006/relationships/slideLayout" Target="../slideLayouts/slideLayout616.xml"/><Relationship Id="rId5" Type="http://schemas.openxmlformats.org/officeDocument/2006/relationships/slideLayout" Target="../slideLayouts/slideLayout610.xml"/><Relationship Id="rId10" Type="http://schemas.openxmlformats.org/officeDocument/2006/relationships/slideLayout" Target="../slideLayouts/slideLayout615.xml"/><Relationship Id="rId4" Type="http://schemas.openxmlformats.org/officeDocument/2006/relationships/slideLayout" Target="../slideLayouts/slideLayout609.xml"/><Relationship Id="rId9" Type="http://schemas.openxmlformats.org/officeDocument/2006/relationships/slideLayout" Target="../slideLayouts/slideLayout614.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4.xml"/><Relationship Id="rId3" Type="http://schemas.openxmlformats.org/officeDocument/2006/relationships/slideLayout" Target="../slideLayouts/slideLayout619.xml"/><Relationship Id="rId7" Type="http://schemas.openxmlformats.org/officeDocument/2006/relationships/slideLayout" Target="../slideLayouts/slideLayout623.xml"/><Relationship Id="rId12" Type="http://schemas.openxmlformats.org/officeDocument/2006/relationships/theme" Target="../theme/theme57.xml"/><Relationship Id="rId2" Type="http://schemas.openxmlformats.org/officeDocument/2006/relationships/slideLayout" Target="../slideLayouts/slideLayout618.xml"/><Relationship Id="rId1" Type="http://schemas.openxmlformats.org/officeDocument/2006/relationships/slideLayout" Target="../slideLayouts/slideLayout617.xml"/><Relationship Id="rId6" Type="http://schemas.openxmlformats.org/officeDocument/2006/relationships/slideLayout" Target="../slideLayouts/slideLayout622.xml"/><Relationship Id="rId11" Type="http://schemas.openxmlformats.org/officeDocument/2006/relationships/slideLayout" Target="../slideLayouts/slideLayout627.xml"/><Relationship Id="rId5" Type="http://schemas.openxmlformats.org/officeDocument/2006/relationships/slideLayout" Target="../slideLayouts/slideLayout621.xml"/><Relationship Id="rId10" Type="http://schemas.openxmlformats.org/officeDocument/2006/relationships/slideLayout" Target="../slideLayouts/slideLayout626.xml"/><Relationship Id="rId4" Type="http://schemas.openxmlformats.org/officeDocument/2006/relationships/slideLayout" Target="../slideLayouts/slideLayout620.xml"/><Relationship Id="rId9" Type="http://schemas.openxmlformats.org/officeDocument/2006/relationships/slideLayout" Target="../slideLayouts/slideLayout625.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35.xml"/><Relationship Id="rId3" Type="http://schemas.openxmlformats.org/officeDocument/2006/relationships/slideLayout" Target="../slideLayouts/slideLayout630.xml"/><Relationship Id="rId7" Type="http://schemas.openxmlformats.org/officeDocument/2006/relationships/slideLayout" Target="../slideLayouts/slideLayout634.xml"/><Relationship Id="rId12" Type="http://schemas.openxmlformats.org/officeDocument/2006/relationships/theme" Target="../theme/theme58.xml"/><Relationship Id="rId2" Type="http://schemas.openxmlformats.org/officeDocument/2006/relationships/slideLayout" Target="../slideLayouts/slideLayout629.xml"/><Relationship Id="rId1" Type="http://schemas.openxmlformats.org/officeDocument/2006/relationships/slideLayout" Target="../slideLayouts/slideLayout628.xml"/><Relationship Id="rId6" Type="http://schemas.openxmlformats.org/officeDocument/2006/relationships/slideLayout" Target="../slideLayouts/slideLayout633.xml"/><Relationship Id="rId11" Type="http://schemas.openxmlformats.org/officeDocument/2006/relationships/slideLayout" Target="../slideLayouts/slideLayout638.xml"/><Relationship Id="rId5" Type="http://schemas.openxmlformats.org/officeDocument/2006/relationships/slideLayout" Target="../slideLayouts/slideLayout632.xml"/><Relationship Id="rId10" Type="http://schemas.openxmlformats.org/officeDocument/2006/relationships/slideLayout" Target="../slideLayouts/slideLayout637.xml"/><Relationship Id="rId4" Type="http://schemas.openxmlformats.org/officeDocument/2006/relationships/slideLayout" Target="../slideLayouts/slideLayout631.xml"/><Relationship Id="rId9" Type="http://schemas.openxmlformats.org/officeDocument/2006/relationships/slideLayout" Target="../slideLayouts/slideLayout636.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46.xml"/><Relationship Id="rId3" Type="http://schemas.openxmlformats.org/officeDocument/2006/relationships/slideLayout" Target="../slideLayouts/slideLayout641.xml"/><Relationship Id="rId7" Type="http://schemas.openxmlformats.org/officeDocument/2006/relationships/slideLayout" Target="../slideLayouts/slideLayout645.xml"/><Relationship Id="rId12" Type="http://schemas.openxmlformats.org/officeDocument/2006/relationships/theme" Target="../theme/theme59.xml"/><Relationship Id="rId2" Type="http://schemas.openxmlformats.org/officeDocument/2006/relationships/slideLayout" Target="../slideLayouts/slideLayout640.xml"/><Relationship Id="rId1" Type="http://schemas.openxmlformats.org/officeDocument/2006/relationships/slideLayout" Target="../slideLayouts/slideLayout639.xml"/><Relationship Id="rId6" Type="http://schemas.openxmlformats.org/officeDocument/2006/relationships/slideLayout" Target="../slideLayouts/slideLayout644.xml"/><Relationship Id="rId11" Type="http://schemas.openxmlformats.org/officeDocument/2006/relationships/slideLayout" Target="../slideLayouts/slideLayout649.xml"/><Relationship Id="rId5" Type="http://schemas.openxmlformats.org/officeDocument/2006/relationships/slideLayout" Target="../slideLayouts/slideLayout643.xml"/><Relationship Id="rId10" Type="http://schemas.openxmlformats.org/officeDocument/2006/relationships/slideLayout" Target="../slideLayouts/slideLayout648.xml"/><Relationship Id="rId4" Type="http://schemas.openxmlformats.org/officeDocument/2006/relationships/slideLayout" Target="../slideLayouts/slideLayout642.xml"/><Relationship Id="rId9" Type="http://schemas.openxmlformats.org/officeDocument/2006/relationships/slideLayout" Target="../slideLayouts/slideLayout6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657.xml"/><Relationship Id="rId3" Type="http://schemas.openxmlformats.org/officeDocument/2006/relationships/slideLayout" Target="../slideLayouts/slideLayout652.xml"/><Relationship Id="rId7" Type="http://schemas.openxmlformats.org/officeDocument/2006/relationships/slideLayout" Target="../slideLayouts/slideLayout656.xml"/><Relationship Id="rId12" Type="http://schemas.openxmlformats.org/officeDocument/2006/relationships/theme" Target="../theme/theme60.xml"/><Relationship Id="rId2" Type="http://schemas.openxmlformats.org/officeDocument/2006/relationships/slideLayout" Target="../slideLayouts/slideLayout651.xml"/><Relationship Id="rId1" Type="http://schemas.openxmlformats.org/officeDocument/2006/relationships/slideLayout" Target="../slideLayouts/slideLayout650.xml"/><Relationship Id="rId6" Type="http://schemas.openxmlformats.org/officeDocument/2006/relationships/slideLayout" Target="../slideLayouts/slideLayout655.xml"/><Relationship Id="rId11" Type="http://schemas.openxmlformats.org/officeDocument/2006/relationships/slideLayout" Target="../slideLayouts/slideLayout660.xml"/><Relationship Id="rId5" Type="http://schemas.openxmlformats.org/officeDocument/2006/relationships/slideLayout" Target="../slideLayouts/slideLayout654.xml"/><Relationship Id="rId10" Type="http://schemas.openxmlformats.org/officeDocument/2006/relationships/slideLayout" Target="../slideLayouts/slideLayout659.xml"/><Relationship Id="rId4" Type="http://schemas.openxmlformats.org/officeDocument/2006/relationships/slideLayout" Target="../slideLayouts/slideLayout653.xml"/><Relationship Id="rId9" Type="http://schemas.openxmlformats.org/officeDocument/2006/relationships/slideLayout" Target="../slideLayouts/slideLayout658.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68.xml"/><Relationship Id="rId3" Type="http://schemas.openxmlformats.org/officeDocument/2006/relationships/slideLayout" Target="../slideLayouts/slideLayout663.xml"/><Relationship Id="rId7" Type="http://schemas.openxmlformats.org/officeDocument/2006/relationships/slideLayout" Target="../slideLayouts/slideLayout667.xml"/><Relationship Id="rId12" Type="http://schemas.openxmlformats.org/officeDocument/2006/relationships/theme" Target="../theme/theme61.xml"/><Relationship Id="rId2" Type="http://schemas.openxmlformats.org/officeDocument/2006/relationships/slideLayout" Target="../slideLayouts/slideLayout662.xml"/><Relationship Id="rId1" Type="http://schemas.openxmlformats.org/officeDocument/2006/relationships/slideLayout" Target="../slideLayouts/slideLayout661.xml"/><Relationship Id="rId6" Type="http://schemas.openxmlformats.org/officeDocument/2006/relationships/slideLayout" Target="../slideLayouts/slideLayout666.xml"/><Relationship Id="rId11" Type="http://schemas.openxmlformats.org/officeDocument/2006/relationships/slideLayout" Target="../slideLayouts/slideLayout671.xml"/><Relationship Id="rId5" Type="http://schemas.openxmlformats.org/officeDocument/2006/relationships/slideLayout" Target="../slideLayouts/slideLayout665.xml"/><Relationship Id="rId10" Type="http://schemas.openxmlformats.org/officeDocument/2006/relationships/slideLayout" Target="../slideLayouts/slideLayout670.xml"/><Relationship Id="rId4" Type="http://schemas.openxmlformats.org/officeDocument/2006/relationships/slideLayout" Target="../slideLayouts/slideLayout664.xml"/><Relationship Id="rId9" Type="http://schemas.openxmlformats.org/officeDocument/2006/relationships/slideLayout" Target="../slideLayouts/slideLayout669.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79.xml"/><Relationship Id="rId3" Type="http://schemas.openxmlformats.org/officeDocument/2006/relationships/slideLayout" Target="../slideLayouts/slideLayout674.xml"/><Relationship Id="rId7" Type="http://schemas.openxmlformats.org/officeDocument/2006/relationships/slideLayout" Target="../slideLayouts/slideLayout678.xml"/><Relationship Id="rId12" Type="http://schemas.openxmlformats.org/officeDocument/2006/relationships/theme" Target="../theme/theme62.xml"/><Relationship Id="rId2" Type="http://schemas.openxmlformats.org/officeDocument/2006/relationships/slideLayout" Target="../slideLayouts/slideLayout673.xml"/><Relationship Id="rId1" Type="http://schemas.openxmlformats.org/officeDocument/2006/relationships/slideLayout" Target="../slideLayouts/slideLayout672.xml"/><Relationship Id="rId6" Type="http://schemas.openxmlformats.org/officeDocument/2006/relationships/slideLayout" Target="../slideLayouts/slideLayout677.xml"/><Relationship Id="rId11" Type="http://schemas.openxmlformats.org/officeDocument/2006/relationships/slideLayout" Target="../slideLayouts/slideLayout682.xml"/><Relationship Id="rId5" Type="http://schemas.openxmlformats.org/officeDocument/2006/relationships/slideLayout" Target="../slideLayouts/slideLayout676.xml"/><Relationship Id="rId10" Type="http://schemas.openxmlformats.org/officeDocument/2006/relationships/slideLayout" Target="../slideLayouts/slideLayout681.xml"/><Relationship Id="rId4" Type="http://schemas.openxmlformats.org/officeDocument/2006/relationships/slideLayout" Target="../slideLayouts/slideLayout675.xml"/><Relationship Id="rId9" Type="http://schemas.openxmlformats.org/officeDocument/2006/relationships/slideLayout" Target="../slideLayouts/slideLayout680.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690.xml"/><Relationship Id="rId3" Type="http://schemas.openxmlformats.org/officeDocument/2006/relationships/slideLayout" Target="../slideLayouts/slideLayout685.xml"/><Relationship Id="rId7" Type="http://schemas.openxmlformats.org/officeDocument/2006/relationships/slideLayout" Target="../slideLayouts/slideLayout689.xml"/><Relationship Id="rId12" Type="http://schemas.openxmlformats.org/officeDocument/2006/relationships/theme" Target="../theme/theme63.xml"/><Relationship Id="rId2" Type="http://schemas.openxmlformats.org/officeDocument/2006/relationships/slideLayout" Target="../slideLayouts/slideLayout684.xml"/><Relationship Id="rId1" Type="http://schemas.openxmlformats.org/officeDocument/2006/relationships/slideLayout" Target="../slideLayouts/slideLayout683.xml"/><Relationship Id="rId6" Type="http://schemas.openxmlformats.org/officeDocument/2006/relationships/slideLayout" Target="../slideLayouts/slideLayout688.xml"/><Relationship Id="rId11" Type="http://schemas.openxmlformats.org/officeDocument/2006/relationships/slideLayout" Target="../slideLayouts/slideLayout693.xml"/><Relationship Id="rId5" Type="http://schemas.openxmlformats.org/officeDocument/2006/relationships/slideLayout" Target="../slideLayouts/slideLayout687.xml"/><Relationship Id="rId10" Type="http://schemas.openxmlformats.org/officeDocument/2006/relationships/slideLayout" Target="../slideLayouts/slideLayout692.xml"/><Relationship Id="rId4" Type="http://schemas.openxmlformats.org/officeDocument/2006/relationships/slideLayout" Target="../slideLayouts/slideLayout686.xml"/><Relationship Id="rId9" Type="http://schemas.openxmlformats.org/officeDocument/2006/relationships/slideLayout" Target="../slideLayouts/slideLayout691.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701.xml"/><Relationship Id="rId3" Type="http://schemas.openxmlformats.org/officeDocument/2006/relationships/slideLayout" Target="../slideLayouts/slideLayout696.xml"/><Relationship Id="rId7" Type="http://schemas.openxmlformats.org/officeDocument/2006/relationships/slideLayout" Target="../slideLayouts/slideLayout700.xml"/><Relationship Id="rId12" Type="http://schemas.openxmlformats.org/officeDocument/2006/relationships/theme" Target="../theme/theme64.xml"/><Relationship Id="rId2" Type="http://schemas.openxmlformats.org/officeDocument/2006/relationships/slideLayout" Target="../slideLayouts/slideLayout695.xml"/><Relationship Id="rId1" Type="http://schemas.openxmlformats.org/officeDocument/2006/relationships/slideLayout" Target="../slideLayouts/slideLayout694.xml"/><Relationship Id="rId6" Type="http://schemas.openxmlformats.org/officeDocument/2006/relationships/slideLayout" Target="../slideLayouts/slideLayout699.xml"/><Relationship Id="rId11" Type="http://schemas.openxmlformats.org/officeDocument/2006/relationships/slideLayout" Target="../slideLayouts/slideLayout704.xml"/><Relationship Id="rId5" Type="http://schemas.openxmlformats.org/officeDocument/2006/relationships/slideLayout" Target="../slideLayouts/slideLayout698.xml"/><Relationship Id="rId10" Type="http://schemas.openxmlformats.org/officeDocument/2006/relationships/slideLayout" Target="../slideLayouts/slideLayout703.xml"/><Relationship Id="rId4" Type="http://schemas.openxmlformats.org/officeDocument/2006/relationships/slideLayout" Target="../slideLayouts/slideLayout697.xml"/><Relationship Id="rId9" Type="http://schemas.openxmlformats.org/officeDocument/2006/relationships/slideLayout" Target="../slideLayouts/slideLayout702.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712.xml"/><Relationship Id="rId3" Type="http://schemas.openxmlformats.org/officeDocument/2006/relationships/slideLayout" Target="../slideLayouts/slideLayout707.xml"/><Relationship Id="rId7" Type="http://schemas.openxmlformats.org/officeDocument/2006/relationships/slideLayout" Target="../slideLayouts/slideLayout711.xml"/><Relationship Id="rId12" Type="http://schemas.openxmlformats.org/officeDocument/2006/relationships/theme" Target="../theme/theme65.xml"/><Relationship Id="rId2" Type="http://schemas.openxmlformats.org/officeDocument/2006/relationships/slideLayout" Target="../slideLayouts/slideLayout706.xml"/><Relationship Id="rId1" Type="http://schemas.openxmlformats.org/officeDocument/2006/relationships/slideLayout" Target="../slideLayouts/slideLayout705.xml"/><Relationship Id="rId6" Type="http://schemas.openxmlformats.org/officeDocument/2006/relationships/slideLayout" Target="../slideLayouts/slideLayout710.xml"/><Relationship Id="rId11" Type="http://schemas.openxmlformats.org/officeDocument/2006/relationships/slideLayout" Target="../slideLayouts/slideLayout715.xml"/><Relationship Id="rId5" Type="http://schemas.openxmlformats.org/officeDocument/2006/relationships/slideLayout" Target="../slideLayouts/slideLayout709.xml"/><Relationship Id="rId10" Type="http://schemas.openxmlformats.org/officeDocument/2006/relationships/slideLayout" Target="../slideLayouts/slideLayout714.xml"/><Relationship Id="rId4" Type="http://schemas.openxmlformats.org/officeDocument/2006/relationships/slideLayout" Target="../slideLayouts/slideLayout708.xml"/><Relationship Id="rId9" Type="http://schemas.openxmlformats.org/officeDocument/2006/relationships/slideLayout" Target="../slideLayouts/slideLayout713.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723.xml"/><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theme" Target="../theme/theme66.xml"/><Relationship Id="rId2" Type="http://schemas.openxmlformats.org/officeDocument/2006/relationships/slideLayout" Target="../slideLayouts/slideLayout717.xml"/><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0" Type="http://schemas.openxmlformats.org/officeDocument/2006/relationships/slideLayout" Target="../slideLayouts/slideLayout725.xml"/><Relationship Id="rId4" Type="http://schemas.openxmlformats.org/officeDocument/2006/relationships/slideLayout" Target="../slideLayouts/slideLayout719.xml"/><Relationship Id="rId9" Type="http://schemas.openxmlformats.org/officeDocument/2006/relationships/slideLayout" Target="../slideLayouts/slideLayout724.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734.xml"/><Relationship Id="rId3" Type="http://schemas.openxmlformats.org/officeDocument/2006/relationships/slideLayout" Target="../slideLayouts/slideLayout729.xml"/><Relationship Id="rId7" Type="http://schemas.openxmlformats.org/officeDocument/2006/relationships/slideLayout" Target="../slideLayouts/slideLayout733.xml"/><Relationship Id="rId12" Type="http://schemas.openxmlformats.org/officeDocument/2006/relationships/theme" Target="../theme/theme67.xml"/><Relationship Id="rId2" Type="http://schemas.openxmlformats.org/officeDocument/2006/relationships/slideLayout" Target="../slideLayouts/slideLayout728.xml"/><Relationship Id="rId1" Type="http://schemas.openxmlformats.org/officeDocument/2006/relationships/slideLayout" Target="../slideLayouts/slideLayout727.xml"/><Relationship Id="rId6" Type="http://schemas.openxmlformats.org/officeDocument/2006/relationships/slideLayout" Target="../slideLayouts/slideLayout732.xml"/><Relationship Id="rId11" Type="http://schemas.openxmlformats.org/officeDocument/2006/relationships/slideLayout" Target="../slideLayouts/slideLayout737.xml"/><Relationship Id="rId5" Type="http://schemas.openxmlformats.org/officeDocument/2006/relationships/slideLayout" Target="../slideLayouts/slideLayout731.xml"/><Relationship Id="rId10" Type="http://schemas.openxmlformats.org/officeDocument/2006/relationships/slideLayout" Target="../slideLayouts/slideLayout736.xml"/><Relationship Id="rId4" Type="http://schemas.openxmlformats.org/officeDocument/2006/relationships/slideLayout" Target="../slideLayouts/slideLayout730.xml"/><Relationship Id="rId9" Type="http://schemas.openxmlformats.org/officeDocument/2006/relationships/slideLayout" Target="../slideLayouts/slideLayout735.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745.xml"/><Relationship Id="rId3" Type="http://schemas.openxmlformats.org/officeDocument/2006/relationships/slideLayout" Target="../slideLayouts/slideLayout740.xml"/><Relationship Id="rId7" Type="http://schemas.openxmlformats.org/officeDocument/2006/relationships/slideLayout" Target="../slideLayouts/slideLayout744.xml"/><Relationship Id="rId12" Type="http://schemas.openxmlformats.org/officeDocument/2006/relationships/theme" Target="../theme/theme68.xml"/><Relationship Id="rId2" Type="http://schemas.openxmlformats.org/officeDocument/2006/relationships/slideLayout" Target="../slideLayouts/slideLayout739.xml"/><Relationship Id="rId1" Type="http://schemas.openxmlformats.org/officeDocument/2006/relationships/slideLayout" Target="../slideLayouts/slideLayout738.xml"/><Relationship Id="rId6" Type="http://schemas.openxmlformats.org/officeDocument/2006/relationships/slideLayout" Target="../slideLayouts/slideLayout743.xml"/><Relationship Id="rId11" Type="http://schemas.openxmlformats.org/officeDocument/2006/relationships/slideLayout" Target="../slideLayouts/slideLayout748.xml"/><Relationship Id="rId5" Type="http://schemas.openxmlformats.org/officeDocument/2006/relationships/slideLayout" Target="../slideLayouts/slideLayout742.xml"/><Relationship Id="rId10" Type="http://schemas.openxmlformats.org/officeDocument/2006/relationships/slideLayout" Target="../slideLayouts/slideLayout747.xml"/><Relationship Id="rId4" Type="http://schemas.openxmlformats.org/officeDocument/2006/relationships/slideLayout" Target="../slideLayouts/slideLayout741.xml"/><Relationship Id="rId9" Type="http://schemas.openxmlformats.org/officeDocument/2006/relationships/slideLayout" Target="../slideLayouts/slideLayout746.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756.xml"/><Relationship Id="rId3" Type="http://schemas.openxmlformats.org/officeDocument/2006/relationships/slideLayout" Target="../slideLayouts/slideLayout751.xml"/><Relationship Id="rId7" Type="http://schemas.openxmlformats.org/officeDocument/2006/relationships/slideLayout" Target="../slideLayouts/slideLayout755.xml"/><Relationship Id="rId12" Type="http://schemas.openxmlformats.org/officeDocument/2006/relationships/theme" Target="../theme/theme69.xml"/><Relationship Id="rId2" Type="http://schemas.openxmlformats.org/officeDocument/2006/relationships/slideLayout" Target="../slideLayouts/slideLayout750.xml"/><Relationship Id="rId1" Type="http://schemas.openxmlformats.org/officeDocument/2006/relationships/slideLayout" Target="../slideLayouts/slideLayout749.xml"/><Relationship Id="rId6" Type="http://schemas.openxmlformats.org/officeDocument/2006/relationships/slideLayout" Target="../slideLayouts/slideLayout754.xml"/><Relationship Id="rId11" Type="http://schemas.openxmlformats.org/officeDocument/2006/relationships/slideLayout" Target="../slideLayouts/slideLayout759.xml"/><Relationship Id="rId5" Type="http://schemas.openxmlformats.org/officeDocument/2006/relationships/slideLayout" Target="../slideLayouts/slideLayout753.xml"/><Relationship Id="rId10" Type="http://schemas.openxmlformats.org/officeDocument/2006/relationships/slideLayout" Target="../slideLayouts/slideLayout758.xml"/><Relationship Id="rId4" Type="http://schemas.openxmlformats.org/officeDocument/2006/relationships/slideLayout" Target="../slideLayouts/slideLayout752.xml"/><Relationship Id="rId9" Type="http://schemas.openxmlformats.org/officeDocument/2006/relationships/slideLayout" Target="../slideLayouts/slideLayout7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767.xml"/><Relationship Id="rId3" Type="http://schemas.openxmlformats.org/officeDocument/2006/relationships/slideLayout" Target="../slideLayouts/slideLayout762.xml"/><Relationship Id="rId7" Type="http://schemas.openxmlformats.org/officeDocument/2006/relationships/slideLayout" Target="../slideLayouts/slideLayout766.xml"/><Relationship Id="rId12" Type="http://schemas.openxmlformats.org/officeDocument/2006/relationships/theme" Target="../theme/theme70.xml"/><Relationship Id="rId2" Type="http://schemas.openxmlformats.org/officeDocument/2006/relationships/slideLayout" Target="../slideLayouts/slideLayout761.xml"/><Relationship Id="rId1" Type="http://schemas.openxmlformats.org/officeDocument/2006/relationships/slideLayout" Target="../slideLayouts/slideLayout760.xml"/><Relationship Id="rId6" Type="http://schemas.openxmlformats.org/officeDocument/2006/relationships/slideLayout" Target="../slideLayouts/slideLayout765.xml"/><Relationship Id="rId11" Type="http://schemas.openxmlformats.org/officeDocument/2006/relationships/slideLayout" Target="../slideLayouts/slideLayout770.xml"/><Relationship Id="rId5" Type="http://schemas.openxmlformats.org/officeDocument/2006/relationships/slideLayout" Target="../slideLayouts/slideLayout764.xml"/><Relationship Id="rId10" Type="http://schemas.openxmlformats.org/officeDocument/2006/relationships/slideLayout" Target="../slideLayouts/slideLayout769.xml"/><Relationship Id="rId4" Type="http://schemas.openxmlformats.org/officeDocument/2006/relationships/slideLayout" Target="../slideLayouts/slideLayout763.xml"/><Relationship Id="rId9" Type="http://schemas.openxmlformats.org/officeDocument/2006/relationships/slideLayout" Target="../slideLayouts/slideLayout768.xml"/></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778.xml"/><Relationship Id="rId3" Type="http://schemas.openxmlformats.org/officeDocument/2006/relationships/slideLayout" Target="../slideLayouts/slideLayout773.xml"/><Relationship Id="rId7" Type="http://schemas.openxmlformats.org/officeDocument/2006/relationships/slideLayout" Target="../slideLayouts/slideLayout777.xml"/><Relationship Id="rId12" Type="http://schemas.openxmlformats.org/officeDocument/2006/relationships/theme" Target="../theme/theme71.xml"/><Relationship Id="rId2" Type="http://schemas.openxmlformats.org/officeDocument/2006/relationships/slideLayout" Target="../slideLayouts/slideLayout772.xml"/><Relationship Id="rId1" Type="http://schemas.openxmlformats.org/officeDocument/2006/relationships/slideLayout" Target="../slideLayouts/slideLayout771.xml"/><Relationship Id="rId6" Type="http://schemas.openxmlformats.org/officeDocument/2006/relationships/slideLayout" Target="../slideLayouts/slideLayout776.xml"/><Relationship Id="rId11" Type="http://schemas.openxmlformats.org/officeDocument/2006/relationships/slideLayout" Target="../slideLayouts/slideLayout781.xml"/><Relationship Id="rId5" Type="http://schemas.openxmlformats.org/officeDocument/2006/relationships/slideLayout" Target="../slideLayouts/slideLayout775.xml"/><Relationship Id="rId10" Type="http://schemas.openxmlformats.org/officeDocument/2006/relationships/slideLayout" Target="../slideLayouts/slideLayout780.xml"/><Relationship Id="rId4" Type="http://schemas.openxmlformats.org/officeDocument/2006/relationships/slideLayout" Target="../slideLayouts/slideLayout774.xml"/><Relationship Id="rId9" Type="http://schemas.openxmlformats.org/officeDocument/2006/relationships/slideLayout" Target="../slideLayouts/slideLayout779.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789.xml"/><Relationship Id="rId3" Type="http://schemas.openxmlformats.org/officeDocument/2006/relationships/slideLayout" Target="../slideLayouts/slideLayout784.xml"/><Relationship Id="rId7" Type="http://schemas.openxmlformats.org/officeDocument/2006/relationships/slideLayout" Target="../slideLayouts/slideLayout788.xml"/><Relationship Id="rId12" Type="http://schemas.openxmlformats.org/officeDocument/2006/relationships/theme" Target="../theme/theme72.xml"/><Relationship Id="rId2" Type="http://schemas.openxmlformats.org/officeDocument/2006/relationships/slideLayout" Target="../slideLayouts/slideLayout783.xml"/><Relationship Id="rId1" Type="http://schemas.openxmlformats.org/officeDocument/2006/relationships/slideLayout" Target="../slideLayouts/slideLayout782.xml"/><Relationship Id="rId6" Type="http://schemas.openxmlformats.org/officeDocument/2006/relationships/slideLayout" Target="../slideLayouts/slideLayout787.xml"/><Relationship Id="rId11" Type="http://schemas.openxmlformats.org/officeDocument/2006/relationships/slideLayout" Target="../slideLayouts/slideLayout792.xml"/><Relationship Id="rId5" Type="http://schemas.openxmlformats.org/officeDocument/2006/relationships/slideLayout" Target="../slideLayouts/slideLayout786.xml"/><Relationship Id="rId10" Type="http://schemas.openxmlformats.org/officeDocument/2006/relationships/slideLayout" Target="../slideLayouts/slideLayout791.xml"/><Relationship Id="rId4" Type="http://schemas.openxmlformats.org/officeDocument/2006/relationships/slideLayout" Target="../slideLayouts/slideLayout785.xml"/><Relationship Id="rId9" Type="http://schemas.openxmlformats.org/officeDocument/2006/relationships/slideLayout" Target="../slideLayouts/slideLayout790.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800.xml"/><Relationship Id="rId3" Type="http://schemas.openxmlformats.org/officeDocument/2006/relationships/slideLayout" Target="../slideLayouts/slideLayout795.xml"/><Relationship Id="rId7" Type="http://schemas.openxmlformats.org/officeDocument/2006/relationships/slideLayout" Target="../slideLayouts/slideLayout799.xml"/><Relationship Id="rId12" Type="http://schemas.openxmlformats.org/officeDocument/2006/relationships/theme" Target="../theme/theme73.xml"/><Relationship Id="rId2" Type="http://schemas.openxmlformats.org/officeDocument/2006/relationships/slideLayout" Target="../slideLayouts/slideLayout794.xml"/><Relationship Id="rId1" Type="http://schemas.openxmlformats.org/officeDocument/2006/relationships/slideLayout" Target="../slideLayouts/slideLayout793.xml"/><Relationship Id="rId6" Type="http://schemas.openxmlformats.org/officeDocument/2006/relationships/slideLayout" Target="../slideLayouts/slideLayout798.xml"/><Relationship Id="rId11" Type="http://schemas.openxmlformats.org/officeDocument/2006/relationships/slideLayout" Target="../slideLayouts/slideLayout803.xml"/><Relationship Id="rId5" Type="http://schemas.openxmlformats.org/officeDocument/2006/relationships/slideLayout" Target="../slideLayouts/slideLayout797.xml"/><Relationship Id="rId10" Type="http://schemas.openxmlformats.org/officeDocument/2006/relationships/slideLayout" Target="../slideLayouts/slideLayout802.xml"/><Relationship Id="rId4" Type="http://schemas.openxmlformats.org/officeDocument/2006/relationships/slideLayout" Target="../slideLayouts/slideLayout796.xml"/><Relationship Id="rId9" Type="http://schemas.openxmlformats.org/officeDocument/2006/relationships/slideLayout" Target="../slideLayouts/slideLayout801.xml"/></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811.xml"/><Relationship Id="rId3" Type="http://schemas.openxmlformats.org/officeDocument/2006/relationships/slideLayout" Target="../slideLayouts/slideLayout806.xml"/><Relationship Id="rId7" Type="http://schemas.openxmlformats.org/officeDocument/2006/relationships/slideLayout" Target="../slideLayouts/slideLayout810.xml"/><Relationship Id="rId12" Type="http://schemas.openxmlformats.org/officeDocument/2006/relationships/theme" Target="../theme/theme74.xml"/><Relationship Id="rId2" Type="http://schemas.openxmlformats.org/officeDocument/2006/relationships/slideLayout" Target="../slideLayouts/slideLayout805.xml"/><Relationship Id="rId1" Type="http://schemas.openxmlformats.org/officeDocument/2006/relationships/slideLayout" Target="../slideLayouts/slideLayout804.xml"/><Relationship Id="rId6" Type="http://schemas.openxmlformats.org/officeDocument/2006/relationships/slideLayout" Target="../slideLayouts/slideLayout809.xml"/><Relationship Id="rId11" Type="http://schemas.openxmlformats.org/officeDocument/2006/relationships/slideLayout" Target="../slideLayouts/slideLayout814.xml"/><Relationship Id="rId5" Type="http://schemas.openxmlformats.org/officeDocument/2006/relationships/slideLayout" Target="../slideLayouts/slideLayout808.xml"/><Relationship Id="rId10" Type="http://schemas.openxmlformats.org/officeDocument/2006/relationships/slideLayout" Target="../slideLayouts/slideLayout813.xml"/><Relationship Id="rId4" Type="http://schemas.openxmlformats.org/officeDocument/2006/relationships/slideLayout" Target="../slideLayouts/slideLayout807.xml"/><Relationship Id="rId9" Type="http://schemas.openxmlformats.org/officeDocument/2006/relationships/slideLayout" Target="../slideLayouts/slideLayout812.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822.xml"/><Relationship Id="rId3" Type="http://schemas.openxmlformats.org/officeDocument/2006/relationships/slideLayout" Target="../slideLayouts/slideLayout817.xml"/><Relationship Id="rId7" Type="http://schemas.openxmlformats.org/officeDocument/2006/relationships/slideLayout" Target="../slideLayouts/slideLayout821.xml"/><Relationship Id="rId12" Type="http://schemas.openxmlformats.org/officeDocument/2006/relationships/theme" Target="../theme/theme75.xml"/><Relationship Id="rId2" Type="http://schemas.openxmlformats.org/officeDocument/2006/relationships/slideLayout" Target="../slideLayouts/slideLayout816.xml"/><Relationship Id="rId1" Type="http://schemas.openxmlformats.org/officeDocument/2006/relationships/slideLayout" Target="../slideLayouts/slideLayout815.xml"/><Relationship Id="rId6" Type="http://schemas.openxmlformats.org/officeDocument/2006/relationships/slideLayout" Target="../slideLayouts/slideLayout820.xml"/><Relationship Id="rId11" Type="http://schemas.openxmlformats.org/officeDocument/2006/relationships/slideLayout" Target="../slideLayouts/slideLayout825.xml"/><Relationship Id="rId5" Type="http://schemas.openxmlformats.org/officeDocument/2006/relationships/slideLayout" Target="../slideLayouts/slideLayout819.xml"/><Relationship Id="rId10" Type="http://schemas.openxmlformats.org/officeDocument/2006/relationships/slideLayout" Target="../slideLayouts/slideLayout824.xml"/><Relationship Id="rId4" Type="http://schemas.openxmlformats.org/officeDocument/2006/relationships/slideLayout" Target="../slideLayouts/slideLayout818.xml"/><Relationship Id="rId9" Type="http://schemas.openxmlformats.org/officeDocument/2006/relationships/slideLayout" Target="../slideLayouts/slideLayout823.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833.xml"/><Relationship Id="rId3" Type="http://schemas.openxmlformats.org/officeDocument/2006/relationships/slideLayout" Target="../slideLayouts/slideLayout828.xml"/><Relationship Id="rId7" Type="http://schemas.openxmlformats.org/officeDocument/2006/relationships/slideLayout" Target="../slideLayouts/slideLayout832.xml"/><Relationship Id="rId12" Type="http://schemas.openxmlformats.org/officeDocument/2006/relationships/theme" Target="../theme/theme76.xml"/><Relationship Id="rId2" Type="http://schemas.openxmlformats.org/officeDocument/2006/relationships/slideLayout" Target="../slideLayouts/slideLayout827.xml"/><Relationship Id="rId1" Type="http://schemas.openxmlformats.org/officeDocument/2006/relationships/slideLayout" Target="../slideLayouts/slideLayout826.xml"/><Relationship Id="rId6" Type="http://schemas.openxmlformats.org/officeDocument/2006/relationships/slideLayout" Target="../slideLayouts/slideLayout831.xml"/><Relationship Id="rId11" Type="http://schemas.openxmlformats.org/officeDocument/2006/relationships/slideLayout" Target="../slideLayouts/slideLayout836.xml"/><Relationship Id="rId5" Type="http://schemas.openxmlformats.org/officeDocument/2006/relationships/slideLayout" Target="../slideLayouts/slideLayout830.xml"/><Relationship Id="rId10" Type="http://schemas.openxmlformats.org/officeDocument/2006/relationships/slideLayout" Target="../slideLayouts/slideLayout835.xml"/><Relationship Id="rId4" Type="http://schemas.openxmlformats.org/officeDocument/2006/relationships/slideLayout" Target="../slideLayouts/slideLayout829.xml"/><Relationship Id="rId9" Type="http://schemas.openxmlformats.org/officeDocument/2006/relationships/slideLayout" Target="../slideLayouts/slideLayout834.xml"/></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844.xml"/><Relationship Id="rId3" Type="http://schemas.openxmlformats.org/officeDocument/2006/relationships/slideLayout" Target="../slideLayouts/slideLayout839.xml"/><Relationship Id="rId7" Type="http://schemas.openxmlformats.org/officeDocument/2006/relationships/slideLayout" Target="../slideLayouts/slideLayout843.xml"/><Relationship Id="rId12" Type="http://schemas.openxmlformats.org/officeDocument/2006/relationships/theme" Target="../theme/theme77.xml"/><Relationship Id="rId2" Type="http://schemas.openxmlformats.org/officeDocument/2006/relationships/slideLayout" Target="../slideLayouts/slideLayout838.xml"/><Relationship Id="rId1" Type="http://schemas.openxmlformats.org/officeDocument/2006/relationships/slideLayout" Target="../slideLayouts/slideLayout837.xml"/><Relationship Id="rId6" Type="http://schemas.openxmlformats.org/officeDocument/2006/relationships/slideLayout" Target="../slideLayouts/slideLayout842.xml"/><Relationship Id="rId11" Type="http://schemas.openxmlformats.org/officeDocument/2006/relationships/slideLayout" Target="../slideLayouts/slideLayout847.xml"/><Relationship Id="rId5" Type="http://schemas.openxmlformats.org/officeDocument/2006/relationships/slideLayout" Target="../slideLayouts/slideLayout841.xml"/><Relationship Id="rId10" Type="http://schemas.openxmlformats.org/officeDocument/2006/relationships/slideLayout" Target="../slideLayouts/slideLayout846.xml"/><Relationship Id="rId4" Type="http://schemas.openxmlformats.org/officeDocument/2006/relationships/slideLayout" Target="../slideLayouts/slideLayout840.xml"/><Relationship Id="rId9" Type="http://schemas.openxmlformats.org/officeDocument/2006/relationships/slideLayout" Target="../slideLayouts/slideLayout845.xml"/></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855.xml"/><Relationship Id="rId3" Type="http://schemas.openxmlformats.org/officeDocument/2006/relationships/slideLayout" Target="../slideLayouts/slideLayout850.xml"/><Relationship Id="rId7" Type="http://schemas.openxmlformats.org/officeDocument/2006/relationships/slideLayout" Target="../slideLayouts/slideLayout854.xml"/><Relationship Id="rId12" Type="http://schemas.openxmlformats.org/officeDocument/2006/relationships/theme" Target="../theme/theme78.xml"/><Relationship Id="rId2" Type="http://schemas.openxmlformats.org/officeDocument/2006/relationships/slideLayout" Target="../slideLayouts/slideLayout849.xml"/><Relationship Id="rId1" Type="http://schemas.openxmlformats.org/officeDocument/2006/relationships/slideLayout" Target="../slideLayouts/slideLayout848.xml"/><Relationship Id="rId6" Type="http://schemas.openxmlformats.org/officeDocument/2006/relationships/slideLayout" Target="../slideLayouts/slideLayout853.xml"/><Relationship Id="rId11" Type="http://schemas.openxmlformats.org/officeDocument/2006/relationships/slideLayout" Target="../slideLayouts/slideLayout858.xml"/><Relationship Id="rId5" Type="http://schemas.openxmlformats.org/officeDocument/2006/relationships/slideLayout" Target="../slideLayouts/slideLayout852.xml"/><Relationship Id="rId10" Type="http://schemas.openxmlformats.org/officeDocument/2006/relationships/slideLayout" Target="../slideLayouts/slideLayout857.xml"/><Relationship Id="rId4" Type="http://schemas.openxmlformats.org/officeDocument/2006/relationships/slideLayout" Target="../slideLayouts/slideLayout851.xml"/><Relationship Id="rId9" Type="http://schemas.openxmlformats.org/officeDocument/2006/relationships/slideLayout" Target="../slideLayouts/slideLayout856.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866.xml"/><Relationship Id="rId3" Type="http://schemas.openxmlformats.org/officeDocument/2006/relationships/slideLayout" Target="../slideLayouts/slideLayout861.xml"/><Relationship Id="rId7" Type="http://schemas.openxmlformats.org/officeDocument/2006/relationships/slideLayout" Target="../slideLayouts/slideLayout865.xml"/><Relationship Id="rId12" Type="http://schemas.openxmlformats.org/officeDocument/2006/relationships/theme" Target="../theme/theme79.xml"/><Relationship Id="rId2" Type="http://schemas.openxmlformats.org/officeDocument/2006/relationships/slideLayout" Target="../slideLayouts/slideLayout860.xml"/><Relationship Id="rId1" Type="http://schemas.openxmlformats.org/officeDocument/2006/relationships/slideLayout" Target="../slideLayouts/slideLayout859.xml"/><Relationship Id="rId6" Type="http://schemas.openxmlformats.org/officeDocument/2006/relationships/slideLayout" Target="../slideLayouts/slideLayout864.xml"/><Relationship Id="rId11" Type="http://schemas.openxmlformats.org/officeDocument/2006/relationships/slideLayout" Target="../slideLayouts/slideLayout869.xml"/><Relationship Id="rId5" Type="http://schemas.openxmlformats.org/officeDocument/2006/relationships/slideLayout" Target="../slideLayouts/slideLayout863.xml"/><Relationship Id="rId10" Type="http://schemas.openxmlformats.org/officeDocument/2006/relationships/slideLayout" Target="../slideLayouts/slideLayout868.xml"/><Relationship Id="rId4" Type="http://schemas.openxmlformats.org/officeDocument/2006/relationships/slideLayout" Target="../slideLayouts/slideLayout862.xml"/><Relationship Id="rId9" Type="http://schemas.openxmlformats.org/officeDocument/2006/relationships/slideLayout" Target="../slideLayouts/slideLayout8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0.xml.rels><?xml version="1.0" encoding="UTF-8" standalone="yes"?>
<Relationships xmlns="http://schemas.openxmlformats.org/package/2006/relationships"><Relationship Id="rId8" Type="http://schemas.openxmlformats.org/officeDocument/2006/relationships/slideLayout" Target="../slideLayouts/slideLayout877.xml"/><Relationship Id="rId3" Type="http://schemas.openxmlformats.org/officeDocument/2006/relationships/slideLayout" Target="../slideLayouts/slideLayout872.xml"/><Relationship Id="rId7" Type="http://schemas.openxmlformats.org/officeDocument/2006/relationships/slideLayout" Target="../slideLayouts/slideLayout876.xml"/><Relationship Id="rId12" Type="http://schemas.openxmlformats.org/officeDocument/2006/relationships/theme" Target="../theme/theme80.xml"/><Relationship Id="rId2" Type="http://schemas.openxmlformats.org/officeDocument/2006/relationships/slideLayout" Target="../slideLayouts/slideLayout871.xml"/><Relationship Id="rId1" Type="http://schemas.openxmlformats.org/officeDocument/2006/relationships/slideLayout" Target="../slideLayouts/slideLayout870.xml"/><Relationship Id="rId6" Type="http://schemas.openxmlformats.org/officeDocument/2006/relationships/slideLayout" Target="../slideLayouts/slideLayout875.xml"/><Relationship Id="rId11" Type="http://schemas.openxmlformats.org/officeDocument/2006/relationships/slideLayout" Target="../slideLayouts/slideLayout880.xml"/><Relationship Id="rId5" Type="http://schemas.openxmlformats.org/officeDocument/2006/relationships/slideLayout" Target="../slideLayouts/slideLayout874.xml"/><Relationship Id="rId10" Type="http://schemas.openxmlformats.org/officeDocument/2006/relationships/slideLayout" Target="../slideLayouts/slideLayout879.xml"/><Relationship Id="rId4" Type="http://schemas.openxmlformats.org/officeDocument/2006/relationships/slideLayout" Target="../slideLayouts/slideLayout873.xml"/><Relationship Id="rId9" Type="http://schemas.openxmlformats.org/officeDocument/2006/relationships/slideLayout" Target="../slideLayouts/slideLayout878.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888.xml"/><Relationship Id="rId3" Type="http://schemas.openxmlformats.org/officeDocument/2006/relationships/slideLayout" Target="../slideLayouts/slideLayout883.xml"/><Relationship Id="rId7" Type="http://schemas.openxmlformats.org/officeDocument/2006/relationships/slideLayout" Target="../slideLayouts/slideLayout887.xml"/><Relationship Id="rId12" Type="http://schemas.openxmlformats.org/officeDocument/2006/relationships/theme" Target="../theme/theme81.xml"/><Relationship Id="rId2" Type="http://schemas.openxmlformats.org/officeDocument/2006/relationships/slideLayout" Target="../slideLayouts/slideLayout882.xml"/><Relationship Id="rId1" Type="http://schemas.openxmlformats.org/officeDocument/2006/relationships/slideLayout" Target="../slideLayouts/slideLayout881.xml"/><Relationship Id="rId6" Type="http://schemas.openxmlformats.org/officeDocument/2006/relationships/slideLayout" Target="../slideLayouts/slideLayout886.xml"/><Relationship Id="rId11" Type="http://schemas.openxmlformats.org/officeDocument/2006/relationships/slideLayout" Target="../slideLayouts/slideLayout891.xml"/><Relationship Id="rId5" Type="http://schemas.openxmlformats.org/officeDocument/2006/relationships/slideLayout" Target="../slideLayouts/slideLayout885.xml"/><Relationship Id="rId10" Type="http://schemas.openxmlformats.org/officeDocument/2006/relationships/slideLayout" Target="../slideLayouts/slideLayout890.xml"/><Relationship Id="rId4" Type="http://schemas.openxmlformats.org/officeDocument/2006/relationships/slideLayout" Target="../slideLayouts/slideLayout884.xml"/><Relationship Id="rId9" Type="http://schemas.openxmlformats.org/officeDocument/2006/relationships/slideLayout" Target="../slideLayouts/slideLayout889.xml"/></Relationships>
</file>

<file path=ppt/slideMasters/_rels/slideMaster82.xml.rels><?xml version="1.0" encoding="UTF-8" standalone="yes"?>
<Relationships xmlns="http://schemas.openxmlformats.org/package/2006/relationships"><Relationship Id="rId8" Type="http://schemas.openxmlformats.org/officeDocument/2006/relationships/slideLayout" Target="../slideLayouts/slideLayout899.xml"/><Relationship Id="rId3" Type="http://schemas.openxmlformats.org/officeDocument/2006/relationships/slideLayout" Target="../slideLayouts/slideLayout894.xml"/><Relationship Id="rId7" Type="http://schemas.openxmlformats.org/officeDocument/2006/relationships/slideLayout" Target="../slideLayouts/slideLayout898.xml"/><Relationship Id="rId12" Type="http://schemas.openxmlformats.org/officeDocument/2006/relationships/theme" Target="../theme/theme82.xml"/><Relationship Id="rId2" Type="http://schemas.openxmlformats.org/officeDocument/2006/relationships/slideLayout" Target="../slideLayouts/slideLayout893.xml"/><Relationship Id="rId1" Type="http://schemas.openxmlformats.org/officeDocument/2006/relationships/slideLayout" Target="../slideLayouts/slideLayout892.xml"/><Relationship Id="rId6" Type="http://schemas.openxmlformats.org/officeDocument/2006/relationships/slideLayout" Target="../slideLayouts/slideLayout897.xml"/><Relationship Id="rId11" Type="http://schemas.openxmlformats.org/officeDocument/2006/relationships/slideLayout" Target="../slideLayouts/slideLayout902.xml"/><Relationship Id="rId5" Type="http://schemas.openxmlformats.org/officeDocument/2006/relationships/slideLayout" Target="../slideLayouts/slideLayout896.xml"/><Relationship Id="rId10" Type="http://schemas.openxmlformats.org/officeDocument/2006/relationships/slideLayout" Target="../slideLayouts/slideLayout901.xml"/><Relationship Id="rId4" Type="http://schemas.openxmlformats.org/officeDocument/2006/relationships/slideLayout" Target="../slideLayouts/slideLayout895.xml"/><Relationship Id="rId9" Type="http://schemas.openxmlformats.org/officeDocument/2006/relationships/slideLayout" Target="../slideLayouts/slideLayout900.xml"/></Relationships>
</file>

<file path=ppt/slideMasters/_rels/slideMaster83.xml.rels><?xml version="1.0" encoding="UTF-8" standalone="yes"?>
<Relationships xmlns="http://schemas.openxmlformats.org/package/2006/relationships"><Relationship Id="rId8" Type="http://schemas.openxmlformats.org/officeDocument/2006/relationships/slideLayout" Target="../slideLayouts/slideLayout910.xml"/><Relationship Id="rId3" Type="http://schemas.openxmlformats.org/officeDocument/2006/relationships/slideLayout" Target="../slideLayouts/slideLayout905.xml"/><Relationship Id="rId7" Type="http://schemas.openxmlformats.org/officeDocument/2006/relationships/slideLayout" Target="../slideLayouts/slideLayout909.xml"/><Relationship Id="rId12" Type="http://schemas.openxmlformats.org/officeDocument/2006/relationships/theme" Target="../theme/theme83.xml"/><Relationship Id="rId2" Type="http://schemas.openxmlformats.org/officeDocument/2006/relationships/slideLayout" Target="../slideLayouts/slideLayout904.xml"/><Relationship Id="rId1" Type="http://schemas.openxmlformats.org/officeDocument/2006/relationships/slideLayout" Target="../slideLayouts/slideLayout903.xml"/><Relationship Id="rId6" Type="http://schemas.openxmlformats.org/officeDocument/2006/relationships/slideLayout" Target="../slideLayouts/slideLayout908.xml"/><Relationship Id="rId11" Type="http://schemas.openxmlformats.org/officeDocument/2006/relationships/slideLayout" Target="../slideLayouts/slideLayout913.xml"/><Relationship Id="rId5" Type="http://schemas.openxmlformats.org/officeDocument/2006/relationships/slideLayout" Target="../slideLayouts/slideLayout907.xml"/><Relationship Id="rId10" Type="http://schemas.openxmlformats.org/officeDocument/2006/relationships/slideLayout" Target="../slideLayouts/slideLayout912.xml"/><Relationship Id="rId4" Type="http://schemas.openxmlformats.org/officeDocument/2006/relationships/slideLayout" Target="../slideLayouts/slideLayout906.xml"/><Relationship Id="rId9" Type="http://schemas.openxmlformats.org/officeDocument/2006/relationships/slideLayout" Target="../slideLayouts/slideLayout911.xml"/></Relationships>
</file>

<file path=ppt/slideMasters/_rels/slideMaster84.xml.rels><?xml version="1.0" encoding="UTF-8" standalone="yes"?>
<Relationships xmlns="http://schemas.openxmlformats.org/package/2006/relationships"><Relationship Id="rId8" Type="http://schemas.openxmlformats.org/officeDocument/2006/relationships/slideLayout" Target="../slideLayouts/slideLayout921.xml"/><Relationship Id="rId3" Type="http://schemas.openxmlformats.org/officeDocument/2006/relationships/slideLayout" Target="../slideLayouts/slideLayout916.xml"/><Relationship Id="rId7" Type="http://schemas.openxmlformats.org/officeDocument/2006/relationships/slideLayout" Target="../slideLayouts/slideLayout920.xml"/><Relationship Id="rId12" Type="http://schemas.openxmlformats.org/officeDocument/2006/relationships/theme" Target="../theme/theme84.xml"/><Relationship Id="rId2" Type="http://schemas.openxmlformats.org/officeDocument/2006/relationships/slideLayout" Target="../slideLayouts/slideLayout915.xml"/><Relationship Id="rId1" Type="http://schemas.openxmlformats.org/officeDocument/2006/relationships/slideLayout" Target="../slideLayouts/slideLayout914.xml"/><Relationship Id="rId6" Type="http://schemas.openxmlformats.org/officeDocument/2006/relationships/slideLayout" Target="../slideLayouts/slideLayout919.xml"/><Relationship Id="rId11" Type="http://schemas.openxmlformats.org/officeDocument/2006/relationships/slideLayout" Target="../slideLayouts/slideLayout924.xml"/><Relationship Id="rId5" Type="http://schemas.openxmlformats.org/officeDocument/2006/relationships/slideLayout" Target="../slideLayouts/slideLayout918.xml"/><Relationship Id="rId10" Type="http://schemas.openxmlformats.org/officeDocument/2006/relationships/slideLayout" Target="../slideLayouts/slideLayout923.xml"/><Relationship Id="rId4" Type="http://schemas.openxmlformats.org/officeDocument/2006/relationships/slideLayout" Target="../slideLayouts/slideLayout917.xml"/><Relationship Id="rId9" Type="http://schemas.openxmlformats.org/officeDocument/2006/relationships/slideLayout" Target="../slideLayouts/slideLayout922.xml"/></Relationships>
</file>

<file path=ppt/slideMasters/_rels/slideMaster85.xml.rels><?xml version="1.0" encoding="UTF-8" standalone="yes"?>
<Relationships xmlns="http://schemas.openxmlformats.org/package/2006/relationships"><Relationship Id="rId8" Type="http://schemas.openxmlformats.org/officeDocument/2006/relationships/slideLayout" Target="../slideLayouts/slideLayout932.xml"/><Relationship Id="rId3" Type="http://schemas.openxmlformats.org/officeDocument/2006/relationships/slideLayout" Target="../slideLayouts/slideLayout927.xml"/><Relationship Id="rId7" Type="http://schemas.openxmlformats.org/officeDocument/2006/relationships/slideLayout" Target="../slideLayouts/slideLayout931.xml"/><Relationship Id="rId12" Type="http://schemas.openxmlformats.org/officeDocument/2006/relationships/theme" Target="../theme/theme85.xml"/><Relationship Id="rId2" Type="http://schemas.openxmlformats.org/officeDocument/2006/relationships/slideLayout" Target="../slideLayouts/slideLayout926.xml"/><Relationship Id="rId1" Type="http://schemas.openxmlformats.org/officeDocument/2006/relationships/slideLayout" Target="../slideLayouts/slideLayout925.xml"/><Relationship Id="rId6" Type="http://schemas.openxmlformats.org/officeDocument/2006/relationships/slideLayout" Target="../slideLayouts/slideLayout930.xml"/><Relationship Id="rId11" Type="http://schemas.openxmlformats.org/officeDocument/2006/relationships/slideLayout" Target="../slideLayouts/slideLayout935.xml"/><Relationship Id="rId5" Type="http://schemas.openxmlformats.org/officeDocument/2006/relationships/slideLayout" Target="../slideLayouts/slideLayout929.xml"/><Relationship Id="rId10" Type="http://schemas.openxmlformats.org/officeDocument/2006/relationships/slideLayout" Target="../slideLayouts/slideLayout934.xml"/><Relationship Id="rId4" Type="http://schemas.openxmlformats.org/officeDocument/2006/relationships/slideLayout" Target="../slideLayouts/slideLayout928.xml"/><Relationship Id="rId9" Type="http://schemas.openxmlformats.org/officeDocument/2006/relationships/slideLayout" Target="../slideLayouts/slideLayout933.xml"/></Relationships>
</file>

<file path=ppt/slideMasters/_rels/slideMaster86.xml.rels><?xml version="1.0" encoding="UTF-8" standalone="yes"?>
<Relationships xmlns="http://schemas.openxmlformats.org/package/2006/relationships"><Relationship Id="rId8" Type="http://schemas.openxmlformats.org/officeDocument/2006/relationships/slideLayout" Target="../slideLayouts/slideLayout943.xml"/><Relationship Id="rId3" Type="http://schemas.openxmlformats.org/officeDocument/2006/relationships/slideLayout" Target="../slideLayouts/slideLayout938.xml"/><Relationship Id="rId7" Type="http://schemas.openxmlformats.org/officeDocument/2006/relationships/slideLayout" Target="../slideLayouts/slideLayout942.xml"/><Relationship Id="rId12" Type="http://schemas.openxmlformats.org/officeDocument/2006/relationships/theme" Target="../theme/theme86.xml"/><Relationship Id="rId2" Type="http://schemas.openxmlformats.org/officeDocument/2006/relationships/slideLayout" Target="../slideLayouts/slideLayout937.xml"/><Relationship Id="rId1" Type="http://schemas.openxmlformats.org/officeDocument/2006/relationships/slideLayout" Target="../slideLayouts/slideLayout936.xml"/><Relationship Id="rId6" Type="http://schemas.openxmlformats.org/officeDocument/2006/relationships/slideLayout" Target="../slideLayouts/slideLayout941.xml"/><Relationship Id="rId11" Type="http://schemas.openxmlformats.org/officeDocument/2006/relationships/slideLayout" Target="../slideLayouts/slideLayout946.xml"/><Relationship Id="rId5" Type="http://schemas.openxmlformats.org/officeDocument/2006/relationships/slideLayout" Target="../slideLayouts/slideLayout940.xml"/><Relationship Id="rId10" Type="http://schemas.openxmlformats.org/officeDocument/2006/relationships/slideLayout" Target="../slideLayouts/slideLayout945.xml"/><Relationship Id="rId4" Type="http://schemas.openxmlformats.org/officeDocument/2006/relationships/slideLayout" Target="../slideLayouts/slideLayout939.xml"/><Relationship Id="rId9" Type="http://schemas.openxmlformats.org/officeDocument/2006/relationships/slideLayout" Target="../slideLayouts/slideLayout944.xml"/></Relationships>
</file>

<file path=ppt/slideMasters/_rels/slideMaster87.xml.rels><?xml version="1.0" encoding="UTF-8" standalone="yes"?>
<Relationships xmlns="http://schemas.openxmlformats.org/package/2006/relationships"><Relationship Id="rId8" Type="http://schemas.openxmlformats.org/officeDocument/2006/relationships/slideLayout" Target="../slideLayouts/slideLayout954.xml"/><Relationship Id="rId3" Type="http://schemas.openxmlformats.org/officeDocument/2006/relationships/slideLayout" Target="../slideLayouts/slideLayout949.xml"/><Relationship Id="rId7" Type="http://schemas.openxmlformats.org/officeDocument/2006/relationships/slideLayout" Target="../slideLayouts/slideLayout953.xml"/><Relationship Id="rId12" Type="http://schemas.openxmlformats.org/officeDocument/2006/relationships/theme" Target="../theme/theme87.xml"/><Relationship Id="rId2" Type="http://schemas.openxmlformats.org/officeDocument/2006/relationships/slideLayout" Target="../slideLayouts/slideLayout948.xml"/><Relationship Id="rId1" Type="http://schemas.openxmlformats.org/officeDocument/2006/relationships/slideLayout" Target="../slideLayouts/slideLayout947.xml"/><Relationship Id="rId6" Type="http://schemas.openxmlformats.org/officeDocument/2006/relationships/slideLayout" Target="../slideLayouts/slideLayout952.xml"/><Relationship Id="rId11" Type="http://schemas.openxmlformats.org/officeDocument/2006/relationships/slideLayout" Target="../slideLayouts/slideLayout957.xml"/><Relationship Id="rId5" Type="http://schemas.openxmlformats.org/officeDocument/2006/relationships/slideLayout" Target="../slideLayouts/slideLayout951.xml"/><Relationship Id="rId10" Type="http://schemas.openxmlformats.org/officeDocument/2006/relationships/slideLayout" Target="../slideLayouts/slideLayout956.xml"/><Relationship Id="rId4" Type="http://schemas.openxmlformats.org/officeDocument/2006/relationships/slideLayout" Target="../slideLayouts/slideLayout950.xml"/><Relationship Id="rId9" Type="http://schemas.openxmlformats.org/officeDocument/2006/relationships/slideLayout" Target="../slideLayouts/slideLayout955.xml"/></Relationships>
</file>

<file path=ppt/slideMasters/_rels/slideMaster88.xml.rels><?xml version="1.0" encoding="UTF-8" standalone="yes"?>
<Relationships xmlns="http://schemas.openxmlformats.org/package/2006/relationships"><Relationship Id="rId8" Type="http://schemas.openxmlformats.org/officeDocument/2006/relationships/slideLayout" Target="../slideLayouts/slideLayout965.xml"/><Relationship Id="rId3" Type="http://schemas.openxmlformats.org/officeDocument/2006/relationships/slideLayout" Target="../slideLayouts/slideLayout960.xml"/><Relationship Id="rId7" Type="http://schemas.openxmlformats.org/officeDocument/2006/relationships/slideLayout" Target="../slideLayouts/slideLayout964.xml"/><Relationship Id="rId12" Type="http://schemas.openxmlformats.org/officeDocument/2006/relationships/theme" Target="../theme/theme88.xml"/><Relationship Id="rId2" Type="http://schemas.openxmlformats.org/officeDocument/2006/relationships/slideLayout" Target="../slideLayouts/slideLayout959.xml"/><Relationship Id="rId1" Type="http://schemas.openxmlformats.org/officeDocument/2006/relationships/slideLayout" Target="../slideLayouts/slideLayout958.xml"/><Relationship Id="rId6" Type="http://schemas.openxmlformats.org/officeDocument/2006/relationships/slideLayout" Target="../slideLayouts/slideLayout963.xml"/><Relationship Id="rId11" Type="http://schemas.openxmlformats.org/officeDocument/2006/relationships/slideLayout" Target="../slideLayouts/slideLayout968.xml"/><Relationship Id="rId5" Type="http://schemas.openxmlformats.org/officeDocument/2006/relationships/slideLayout" Target="../slideLayouts/slideLayout962.xml"/><Relationship Id="rId10" Type="http://schemas.openxmlformats.org/officeDocument/2006/relationships/slideLayout" Target="../slideLayouts/slideLayout967.xml"/><Relationship Id="rId4" Type="http://schemas.openxmlformats.org/officeDocument/2006/relationships/slideLayout" Target="../slideLayouts/slideLayout961.xml"/><Relationship Id="rId9" Type="http://schemas.openxmlformats.org/officeDocument/2006/relationships/slideLayout" Target="../slideLayouts/slideLayout966.xml"/></Relationships>
</file>

<file path=ppt/slideMasters/_rels/slideMaster89.xml.rels><?xml version="1.0" encoding="UTF-8" standalone="yes"?>
<Relationships xmlns="http://schemas.openxmlformats.org/package/2006/relationships"><Relationship Id="rId8" Type="http://schemas.openxmlformats.org/officeDocument/2006/relationships/slideLayout" Target="../slideLayouts/slideLayout976.xml"/><Relationship Id="rId3" Type="http://schemas.openxmlformats.org/officeDocument/2006/relationships/slideLayout" Target="../slideLayouts/slideLayout971.xml"/><Relationship Id="rId7" Type="http://schemas.openxmlformats.org/officeDocument/2006/relationships/slideLayout" Target="../slideLayouts/slideLayout975.xml"/><Relationship Id="rId12" Type="http://schemas.openxmlformats.org/officeDocument/2006/relationships/theme" Target="../theme/theme89.xml"/><Relationship Id="rId2" Type="http://schemas.openxmlformats.org/officeDocument/2006/relationships/slideLayout" Target="../slideLayouts/slideLayout970.xml"/><Relationship Id="rId1" Type="http://schemas.openxmlformats.org/officeDocument/2006/relationships/slideLayout" Target="../slideLayouts/slideLayout969.xml"/><Relationship Id="rId6" Type="http://schemas.openxmlformats.org/officeDocument/2006/relationships/slideLayout" Target="../slideLayouts/slideLayout974.xml"/><Relationship Id="rId11" Type="http://schemas.openxmlformats.org/officeDocument/2006/relationships/slideLayout" Target="../slideLayouts/slideLayout979.xml"/><Relationship Id="rId5" Type="http://schemas.openxmlformats.org/officeDocument/2006/relationships/slideLayout" Target="../slideLayouts/slideLayout973.xml"/><Relationship Id="rId10" Type="http://schemas.openxmlformats.org/officeDocument/2006/relationships/slideLayout" Target="../slideLayouts/slideLayout978.xml"/><Relationship Id="rId4" Type="http://schemas.openxmlformats.org/officeDocument/2006/relationships/slideLayout" Target="../slideLayouts/slideLayout972.xml"/><Relationship Id="rId9" Type="http://schemas.openxmlformats.org/officeDocument/2006/relationships/slideLayout" Target="../slideLayouts/slideLayout9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90.xml.rels><?xml version="1.0" encoding="UTF-8" standalone="yes"?>
<Relationships xmlns="http://schemas.openxmlformats.org/package/2006/relationships"><Relationship Id="rId8" Type="http://schemas.openxmlformats.org/officeDocument/2006/relationships/slideLayout" Target="../slideLayouts/slideLayout987.xml"/><Relationship Id="rId3" Type="http://schemas.openxmlformats.org/officeDocument/2006/relationships/slideLayout" Target="../slideLayouts/slideLayout982.xml"/><Relationship Id="rId7" Type="http://schemas.openxmlformats.org/officeDocument/2006/relationships/slideLayout" Target="../slideLayouts/slideLayout986.xml"/><Relationship Id="rId12" Type="http://schemas.openxmlformats.org/officeDocument/2006/relationships/theme" Target="../theme/theme90.xml"/><Relationship Id="rId2" Type="http://schemas.openxmlformats.org/officeDocument/2006/relationships/slideLayout" Target="../slideLayouts/slideLayout981.xml"/><Relationship Id="rId1" Type="http://schemas.openxmlformats.org/officeDocument/2006/relationships/slideLayout" Target="../slideLayouts/slideLayout980.xml"/><Relationship Id="rId6" Type="http://schemas.openxmlformats.org/officeDocument/2006/relationships/slideLayout" Target="../slideLayouts/slideLayout985.xml"/><Relationship Id="rId11" Type="http://schemas.openxmlformats.org/officeDocument/2006/relationships/slideLayout" Target="../slideLayouts/slideLayout990.xml"/><Relationship Id="rId5" Type="http://schemas.openxmlformats.org/officeDocument/2006/relationships/slideLayout" Target="../slideLayouts/slideLayout984.xml"/><Relationship Id="rId10" Type="http://schemas.openxmlformats.org/officeDocument/2006/relationships/slideLayout" Target="../slideLayouts/slideLayout989.xml"/><Relationship Id="rId4" Type="http://schemas.openxmlformats.org/officeDocument/2006/relationships/slideLayout" Target="../slideLayouts/slideLayout983.xml"/><Relationship Id="rId9" Type="http://schemas.openxmlformats.org/officeDocument/2006/relationships/slideLayout" Target="../slideLayouts/slideLayout988.xml"/></Relationships>
</file>

<file path=ppt/slideMasters/_rels/slideMaster91.xml.rels><?xml version="1.0" encoding="UTF-8" standalone="yes"?>
<Relationships xmlns="http://schemas.openxmlformats.org/package/2006/relationships"><Relationship Id="rId8" Type="http://schemas.openxmlformats.org/officeDocument/2006/relationships/slideLayout" Target="../slideLayouts/slideLayout998.xml"/><Relationship Id="rId3" Type="http://schemas.openxmlformats.org/officeDocument/2006/relationships/slideLayout" Target="../slideLayouts/slideLayout993.xml"/><Relationship Id="rId7" Type="http://schemas.openxmlformats.org/officeDocument/2006/relationships/slideLayout" Target="../slideLayouts/slideLayout997.xml"/><Relationship Id="rId12" Type="http://schemas.openxmlformats.org/officeDocument/2006/relationships/theme" Target="../theme/theme91.xml"/><Relationship Id="rId2" Type="http://schemas.openxmlformats.org/officeDocument/2006/relationships/slideLayout" Target="../slideLayouts/slideLayout992.xml"/><Relationship Id="rId1" Type="http://schemas.openxmlformats.org/officeDocument/2006/relationships/slideLayout" Target="../slideLayouts/slideLayout991.xml"/><Relationship Id="rId6" Type="http://schemas.openxmlformats.org/officeDocument/2006/relationships/slideLayout" Target="../slideLayouts/slideLayout996.xml"/><Relationship Id="rId11" Type="http://schemas.openxmlformats.org/officeDocument/2006/relationships/slideLayout" Target="../slideLayouts/slideLayout1001.xml"/><Relationship Id="rId5" Type="http://schemas.openxmlformats.org/officeDocument/2006/relationships/slideLayout" Target="../slideLayouts/slideLayout995.xml"/><Relationship Id="rId10" Type="http://schemas.openxmlformats.org/officeDocument/2006/relationships/slideLayout" Target="../slideLayouts/slideLayout1000.xml"/><Relationship Id="rId4" Type="http://schemas.openxmlformats.org/officeDocument/2006/relationships/slideLayout" Target="../slideLayouts/slideLayout994.xml"/><Relationship Id="rId9" Type="http://schemas.openxmlformats.org/officeDocument/2006/relationships/slideLayout" Target="../slideLayouts/slideLayout999.xml"/></Relationships>
</file>

<file path=ppt/slideMasters/_rels/slideMaster92.xml.rels><?xml version="1.0" encoding="UTF-8" standalone="yes"?>
<Relationships xmlns="http://schemas.openxmlformats.org/package/2006/relationships"><Relationship Id="rId8" Type="http://schemas.openxmlformats.org/officeDocument/2006/relationships/slideLayout" Target="../slideLayouts/slideLayout1009.xml"/><Relationship Id="rId3" Type="http://schemas.openxmlformats.org/officeDocument/2006/relationships/slideLayout" Target="../slideLayouts/slideLayout1004.xml"/><Relationship Id="rId7" Type="http://schemas.openxmlformats.org/officeDocument/2006/relationships/slideLayout" Target="../slideLayouts/slideLayout1008.xml"/><Relationship Id="rId12" Type="http://schemas.openxmlformats.org/officeDocument/2006/relationships/theme" Target="../theme/theme92.xml"/><Relationship Id="rId2" Type="http://schemas.openxmlformats.org/officeDocument/2006/relationships/slideLayout" Target="../slideLayouts/slideLayout1003.xml"/><Relationship Id="rId1" Type="http://schemas.openxmlformats.org/officeDocument/2006/relationships/slideLayout" Target="../slideLayouts/slideLayout1002.xml"/><Relationship Id="rId6" Type="http://schemas.openxmlformats.org/officeDocument/2006/relationships/slideLayout" Target="../slideLayouts/slideLayout1007.xml"/><Relationship Id="rId11" Type="http://schemas.openxmlformats.org/officeDocument/2006/relationships/slideLayout" Target="../slideLayouts/slideLayout1012.xml"/><Relationship Id="rId5" Type="http://schemas.openxmlformats.org/officeDocument/2006/relationships/slideLayout" Target="../slideLayouts/slideLayout1006.xml"/><Relationship Id="rId10" Type="http://schemas.openxmlformats.org/officeDocument/2006/relationships/slideLayout" Target="../slideLayouts/slideLayout1011.xml"/><Relationship Id="rId4" Type="http://schemas.openxmlformats.org/officeDocument/2006/relationships/slideLayout" Target="../slideLayouts/slideLayout1005.xml"/><Relationship Id="rId9" Type="http://schemas.openxmlformats.org/officeDocument/2006/relationships/slideLayout" Target="../slideLayouts/slideLayout1010.xml"/></Relationships>
</file>

<file path=ppt/slideMasters/_rels/slideMaster93.xml.rels><?xml version="1.0" encoding="UTF-8" standalone="yes"?>
<Relationships xmlns="http://schemas.openxmlformats.org/package/2006/relationships"><Relationship Id="rId8" Type="http://schemas.openxmlformats.org/officeDocument/2006/relationships/slideLayout" Target="../slideLayouts/slideLayout1020.xml"/><Relationship Id="rId3" Type="http://schemas.openxmlformats.org/officeDocument/2006/relationships/slideLayout" Target="../slideLayouts/slideLayout1015.xml"/><Relationship Id="rId7" Type="http://schemas.openxmlformats.org/officeDocument/2006/relationships/slideLayout" Target="../slideLayouts/slideLayout1019.xml"/><Relationship Id="rId12" Type="http://schemas.openxmlformats.org/officeDocument/2006/relationships/theme" Target="../theme/theme93.xml"/><Relationship Id="rId2" Type="http://schemas.openxmlformats.org/officeDocument/2006/relationships/slideLayout" Target="../slideLayouts/slideLayout1014.xml"/><Relationship Id="rId1" Type="http://schemas.openxmlformats.org/officeDocument/2006/relationships/slideLayout" Target="../slideLayouts/slideLayout1013.xml"/><Relationship Id="rId6" Type="http://schemas.openxmlformats.org/officeDocument/2006/relationships/slideLayout" Target="../slideLayouts/slideLayout1018.xml"/><Relationship Id="rId11" Type="http://schemas.openxmlformats.org/officeDocument/2006/relationships/slideLayout" Target="../slideLayouts/slideLayout1023.xml"/><Relationship Id="rId5" Type="http://schemas.openxmlformats.org/officeDocument/2006/relationships/slideLayout" Target="../slideLayouts/slideLayout1017.xml"/><Relationship Id="rId10" Type="http://schemas.openxmlformats.org/officeDocument/2006/relationships/slideLayout" Target="../slideLayouts/slideLayout1022.xml"/><Relationship Id="rId4" Type="http://schemas.openxmlformats.org/officeDocument/2006/relationships/slideLayout" Target="../slideLayouts/slideLayout1016.xml"/><Relationship Id="rId9" Type="http://schemas.openxmlformats.org/officeDocument/2006/relationships/slideLayout" Target="../slideLayouts/slideLayout1021.xml"/></Relationships>
</file>

<file path=ppt/slideMasters/_rels/slideMaster94.xml.rels><?xml version="1.0" encoding="UTF-8" standalone="yes"?>
<Relationships xmlns="http://schemas.openxmlformats.org/package/2006/relationships"><Relationship Id="rId8" Type="http://schemas.openxmlformats.org/officeDocument/2006/relationships/slideLayout" Target="../slideLayouts/slideLayout1031.xml"/><Relationship Id="rId3" Type="http://schemas.openxmlformats.org/officeDocument/2006/relationships/slideLayout" Target="../slideLayouts/slideLayout1026.xml"/><Relationship Id="rId7" Type="http://schemas.openxmlformats.org/officeDocument/2006/relationships/slideLayout" Target="../slideLayouts/slideLayout1030.xml"/><Relationship Id="rId12" Type="http://schemas.openxmlformats.org/officeDocument/2006/relationships/theme" Target="../theme/theme94.xml"/><Relationship Id="rId2" Type="http://schemas.openxmlformats.org/officeDocument/2006/relationships/slideLayout" Target="../slideLayouts/slideLayout1025.xml"/><Relationship Id="rId1" Type="http://schemas.openxmlformats.org/officeDocument/2006/relationships/slideLayout" Target="../slideLayouts/slideLayout1024.xml"/><Relationship Id="rId6" Type="http://schemas.openxmlformats.org/officeDocument/2006/relationships/slideLayout" Target="../slideLayouts/slideLayout1029.xml"/><Relationship Id="rId11" Type="http://schemas.openxmlformats.org/officeDocument/2006/relationships/slideLayout" Target="../slideLayouts/slideLayout1034.xml"/><Relationship Id="rId5" Type="http://schemas.openxmlformats.org/officeDocument/2006/relationships/slideLayout" Target="../slideLayouts/slideLayout1028.xml"/><Relationship Id="rId10" Type="http://schemas.openxmlformats.org/officeDocument/2006/relationships/slideLayout" Target="../slideLayouts/slideLayout1033.xml"/><Relationship Id="rId4" Type="http://schemas.openxmlformats.org/officeDocument/2006/relationships/slideLayout" Target="../slideLayouts/slideLayout1027.xml"/><Relationship Id="rId9" Type="http://schemas.openxmlformats.org/officeDocument/2006/relationships/slideLayout" Target="../slideLayouts/slideLayout1032.xml"/></Relationships>
</file>

<file path=ppt/slideMasters/_rels/slideMaster95.xml.rels><?xml version="1.0" encoding="UTF-8" standalone="yes"?>
<Relationships xmlns="http://schemas.openxmlformats.org/package/2006/relationships"><Relationship Id="rId8" Type="http://schemas.openxmlformats.org/officeDocument/2006/relationships/slideLayout" Target="../slideLayouts/slideLayout1042.xml"/><Relationship Id="rId3" Type="http://schemas.openxmlformats.org/officeDocument/2006/relationships/slideLayout" Target="../slideLayouts/slideLayout1037.xml"/><Relationship Id="rId7" Type="http://schemas.openxmlformats.org/officeDocument/2006/relationships/slideLayout" Target="../slideLayouts/slideLayout1041.xml"/><Relationship Id="rId12" Type="http://schemas.openxmlformats.org/officeDocument/2006/relationships/theme" Target="../theme/theme95.xml"/><Relationship Id="rId2" Type="http://schemas.openxmlformats.org/officeDocument/2006/relationships/slideLayout" Target="../slideLayouts/slideLayout1036.xml"/><Relationship Id="rId1" Type="http://schemas.openxmlformats.org/officeDocument/2006/relationships/slideLayout" Target="../slideLayouts/slideLayout1035.xml"/><Relationship Id="rId6" Type="http://schemas.openxmlformats.org/officeDocument/2006/relationships/slideLayout" Target="../slideLayouts/slideLayout1040.xml"/><Relationship Id="rId11" Type="http://schemas.openxmlformats.org/officeDocument/2006/relationships/slideLayout" Target="../slideLayouts/slideLayout1045.xml"/><Relationship Id="rId5" Type="http://schemas.openxmlformats.org/officeDocument/2006/relationships/slideLayout" Target="../slideLayouts/slideLayout1039.xml"/><Relationship Id="rId10" Type="http://schemas.openxmlformats.org/officeDocument/2006/relationships/slideLayout" Target="../slideLayouts/slideLayout1044.xml"/><Relationship Id="rId4" Type="http://schemas.openxmlformats.org/officeDocument/2006/relationships/slideLayout" Target="../slideLayouts/slideLayout1038.xml"/><Relationship Id="rId9" Type="http://schemas.openxmlformats.org/officeDocument/2006/relationships/slideLayout" Target="../slideLayouts/slideLayout1043.xml"/></Relationships>
</file>

<file path=ppt/slideMasters/_rels/slideMaster96.xml.rels><?xml version="1.0" encoding="UTF-8" standalone="yes"?>
<Relationships xmlns="http://schemas.openxmlformats.org/package/2006/relationships"><Relationship Id="rId8" Type="http://schemas.openxmlformats.org/officeDocument/2006/relationships/slideLayout" Target="../slideLayouts/slideLayout1053.xml"/><Relationship Id="rId3" Type="http://schemas.openxmlformats.org/officeDocument/2006/relationships/slideLayout" Target="../slideLayouts/slideLayout1048.xml"/><Relationship Id="rId7" Type="http://schemas.openxmlformats.org/officeDocument/2006/relationships/slideLayout" Target="../slideLayouts/slideLayout1052.xml"/><Relationship Id="rId12" Type="http://schemas.openxmlformats.org/officeDocument/2006/relationships/theme" Target="../theme/theme96.xml"/><Relationship Id="rId2" Type="http://schemas.openxmlformats.org/officeDocument/2006/relationships/slideLayout" Target="../slideLayouts/slideLayout1047.xml"/><Relationship Id="rId1" Type="http://schemas.openxmlformats.org/officeDocument/2006/relationships/slideLayout" Target="../slideLayouts/slideLayout1046.xml"/><Relationship Id="rId6" Type="http://schemas.openxmlformats.org/officeDocument/2006/relationships/slideLayout" Target="../slideLayouts/slideLayout1051.xml"/><Relationship Id="rId11" Type="http://schemas.openxmlformats.org/officeDocument/2006/relationships/slideLayout" Target="../slideLayouts/slideLayout1056.xml"/><Relationship Id="rId5" Type="http://schemas.openxmlformats.org/officeDocument/2006/relationships/slideLayout" Target="../slideLayouts/slideLayout1050.xml"/><Relationship Id="rId10" Type="http://schemas.openxmlformats.org/officeDocument/2006/relationships/slideLayout" Target="../slideLayouts/slideLayout1055.xml"/><Relationship Id="rId4" Type="http://schemas.openxmlformats.org/officeDocument/2006/relationships/slideLayout" Target="../slideLayouts/slideLayout1049.xml"/><Relationship Id="rId9" Type="http://schemas.openxmlformats.org/officeDocument/2006/relationships/slideLayout" Target="../slideLayouts/slideLayout1054.xml"/></Relationships>
</file>

<file path=ppt/slideMasters/_rels/slideMaster97.xml.rels><?xml version="1.0" encoding="UTF-8" standalone="yes"?>
<Relationships xmlns="http://schemas.openxmlformats.org/package/2006/relationships"><Relationship Id="rId8" Type="http://schemas.openxmlformats.org/officeDocument/2006/relationships/slideLayout" Target="../slideLayouts/slideLayout1064.xml"/><Relationship Id="rId3" Type="http://schemas.openxmlformats.org/officeDocument/2006/relationships/slideLayout" Target="../slideLayouts/slideLayout1059.xml"/><Relationship Id="rId7" Type="http://schemas.openxmlformats.org/officeDocument/2006/relationships/slideLayout" Target="../slideLayouts/slideLayout1063.xml"/><Relationship Id="rId12" Type="http://schemas.openxmlformats.org/officeDocument/2006/relationships/theme" Target="../theme/theme97.xml"/><Relationship Id="rId2" Type="http://schemas.openxmlformats.org/officeDocument/2006/relationships/slideLayout" Target="../slideLayouts/slideLayout1058.xml"/><Relationship Id="rId1" Type="http://schemas.openxmlformats.org/officeDocument/2006/relationships/slideLayout" Target="../slideLayouts/slideLayout1057.xml"/><Relationship Id="rId6" Type="http://schemas.openxmlformats.org/officeDocument/2006/relationships/slideLayout" Target="../slideLayouts/slideLayout1062.xml"/><Relationship Id="rId11" Type="http://schemas.openxmlformats.org/officeDocument/2006/relationships/slideLayout" Target="../slideLayouts/slideLayout1067.xml"/><Relationship Id="rId5" Type="http://schemas.openxmlformats.org/officeDocument/2006/relationships/slideLayout" Target="../slideLayouts/slideLayout1061.xml"/><Relationship Id="rId10" Type="http://schemas.openxmlformats.org/officeDocument/2006/relationships/slideLayout" Target="../slideLayouts/slideLayout1066.xml"/><Relationship Id="rId4" Type="http://schemas.openxmlformats.org/officeDocument/2006/relationships/slideLayout" Target="../slideLayouts/slideLayout1060.xml"/><Relationship Id="rId9" Type="http://schemas.openxmlformats.org/officeDocument/2006/relationships/slideLayout" Target="../slideLayouts/slideLayout1065.xml"/></Relationships>
</file>

<file path=ppt/slideMasters/_rels/slideMaster98.xml.rels><?xml version="1.0" encoding="UTF-8" standalone="yes"?>
<Relationships xmlns="http://schemas.openxmlformats.org/package/2006/relationships"><Relationship Id="rId8" Type="http://schemas.openxmlformats.org/officeDocument/2006/relationships/slideLayout" Target="../slideLayouts/slideLayout1075.xml"/><Relationship Id="rId3" Type="http://schemas.openxmlformats.org/officeDocument/2006/relationships/slideLayout" Target="../slideLayouts/slideLayout1070.xml"/><Relationship Id="rId7" Type="http://schemas.openxmlformats.org/officeDocument/2006/relationships/slideLayout" Target="../slideLayouts/slideLayout1074.xml"/><Relationship Id="rId12" Type="http://schemas.openxmlformats.org/officeDocument/2006/relationships/theme" Target="../theme/theme98.xml"/><Relationship Id="rId2" Type="http://schemas.openxmlformats.org/officeDocument/2006/relationships/slideLayout" Target="../slideLayouts/slideLayout1069.xml"/><Relationship Id="rId1" Type="http://schemas.openxmlformats.org/officeDocument/2006/relationships/slideLayout" Target="../slideLayouts/slideLayout1068.xml"/><Relationship Id="rId6" Type="http://schemas.openxmlformats.org/officeDocument/2006/relationships/slideLayout" Target="../slideLayouts/slideLayout1073.xml"/><Relationship Id="rId11" Type="http://schemas.openxmlformats.org/officeDocument/2006/relationships/slideLayout" Target="../slideLayouts/slideLayout1078.xml"/><Relationship Id="rId5" Type="http://schemas.openxmlformats.org/officeDocument/2006/relationships/slideLayout" Target="../slideLayouts/slideLayout1072.xml"/><Relationship Id="rId10" Type="http://schemas.openxmlformats.org/officeDocument/2006/relationships/slideLayout" Target="../slideLayouts/slideLayout1077.xml"/><Relationship Id="rId4" Type="http://schemas.openxmlformats.org/officeDocument/2006/relationships/slideLayout" Target="../slideLayouts/slideLayout1071.xml"/><Relationship Id="rId9" Type="http://schemas.openxmlformats.org/officeDocument/2006/relationships/slideLayout" Target="../slideLayouts/slideLayout1076.xml"/></Relationships>
</file>

<file path=ppt/slideMasters/_rels/slideMaster99.xml.rels><?xml version="1.0" encoding="UTF-8" standalone="yes"?>
<Relationships xmlns="http://schemas.openxmlformats.org/package/2006/relationships"><Relationship Id="rId8" Type="http://schemas.openxmlformats.org/officeDocument/2006/relationships/slideLayout" Target="../slideLayouts/slideLayout1086.xml"/><Relationship Id="rId3" Type="http://schemas.openxmlformats.org/officeDocument/2006/relationships/slideLayout" Target="../slideLayouts/slideLayout1081.xml"/><Relationship Id="rId7" Type="http://schemas.openxmlformats.org/officeDocument/2006/relationships/slideLayout" Target="../slideLayouts/slideLayout1085.xml"/><Relationship Id="rId12" Type="http://schemas.openxmlformats.org/officeDocument/2006/relationships/theme" Target="../theme/theme99.xml"/><Relationship Id="rId2" Type="http://schemas.openxmlformats.org/officeDocument/2006/relationships/slideLayout" Target="../slideLayouts/slideLayout1080.xml"/><Relationship Id="rId1" Type="http://schemas.openxmlformats.org/officeDocument/2006/relationships/slideLayout" Target="../slideLayouts/slideLayout1079.xml"/><Relationship Id="rId6" Type="http://schemas.openxmlformats.org/officeDocument/2006/relationships/slideLayout" Target="../slideLayouts/slideLayout1084.xml"/><Relationship Id="rId11" Type="http://schemas.openxmlformats.org/officeDocument/2006/relationships/slideLayout" Target="../slideLayouts/slideLayout1089.xml"/><Relationship Id="rId5" Type="http://schemas.openxmlformats.org/officeDocument/2006/relationships/slideLayout" Target="../slideLayouts/slideLayout1083.xml"/><Relationship Id="rId10" Type="http://schemas.openxmlformats.org/officeDocument/2006/relationships/slideLayout" Target="../slideLayouts/slideLayout1088.xml"/><Relationship Id="rId4" Type="http://schemas.openxmlformats.org/officeDocument/2006/relationships/slideLayout" Target="../slideLayouts/slideLayout1082.xml"/><Relationship Id="rId9" Type="http://schemas.openxmlformats.org/officeDocument/2006/relationships/slideLayout" Target="../slideLayouts/slideLayout10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10752F25-70F3-4519-B653-D65C39D6E78B}"/>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49181860-CF40-46E6-88F1-081F14879D6F}"/>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a:extLst>
              <a:ext uri="{FF2B5EF4-FFF2-40B4-BE49-F238E27FC236}">
                <a16:creationId xmlns:a16="http://schemas.microsoft.com/office/drawing/2014/main" id="{0656EDC2-24BC-49BE-8AFB-12018C753956}"/>
              </a:ext>
            </a:extLst>
          </p:cNvPr>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29" name="页脚占位符 4">
            <a:extLst>
              <a:ext uri="{FF2B5EF4-FFF2-40B4-BE49-F238E27FC236}">
                <a16:creationId xmlns:a16="http://schemas.microsoft.com/office/drawing/2014/main" id="{B1DCEF60-36A7-4E85-B42E-3B61A8913105}"/>
              </a:ext>
            </a:extLst>
          </p:cNvPr>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0B3DB239-3E75-4B46-8857-65A7531F75B4}"/>
              </a:ext>
            </a:extLst>
          </p:cNvPr>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1201E377-D92A-4E38-AA2D-6C84DE16C92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AC53F0C-045D-43F4-A8F4-C528773C4A64}"/>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11267" name="文本占位符 2">
            <a:extLst>
              <a:ext uri="{FF2B5EF4-FFF2-40B4-BE49-F238E27FC236}">
                <a16:creationId xmlns:a16="http://schemas.microsoft.com/office/drawing/2014/main" id="{41C6141A-8E30-402E-9E44-DC3B4E07A549}"/>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1268" name="日期占位符 4">
            <a:extLst>
              <a:ext uri="{FF2B5EF4-FFF2-40B4-BE49-F238E27FC236}">
                <a16:creationId xmlns:a16="http://schemas.microsoft.com/office/drawing/2014/main" id="{50CB6D51-42DF-4DB1-A113-9A4504044740}"/>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332D9E4D-8262-44D8-9C7A-895754B8A298}" type="datetime1">
              <a:rPr lang="zh-CN" altLang="en-US"/>
              <a:pPr>
                <a:defRPr/>
              </a:pPr>
              <a:t>2020/5/14</a:t>
            </a:fld>
            <a:endParaRPr lang="zh-CN" altLang="en-US" sz="1800">
              <a:solidFill>
                <a:srgbClr val="000000"/>
              </a:solidFill>
            </a:endParaRPr>
          </a:p>
        </p:txBody>
      </p:sp>
      <p:sp>
        <p:nvSpPr>
          <p:cNvPr id="11269" name="页脚占位符 5">
            <a:extLst>
              <a:ext uri="{FF2B5EF4-FFF2-40B4-BE49-F238E27FC236}">
                <a16:creationId xmlns:a16="http://schemas.microsoft.com/office/drawing/2014/main" id="{DCF13EA0-C7F9-4CAB-874F-7AD145DABB91}"/>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70C7C2E1-110E-4D8F-8530-5283FEEFF1B5}"/>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06D4AE0B-0D1D-4950-A1D8-03EFE2FF914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3426" name="标题占位符 1">
            <a:extLst>
              <a:ext uri="{FF2B5EF4-FFF2-40B4-BE49-F238E27FC236}">
                <a16:creationId xmlns:a16="http://schemas.microsoft.com/office/drawing/2014/main" id="{1970C7D8-4E7F-4713-BF70-081E71D9A73F}"/>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427" name="文本占位符 2">
            <a:extLst>
              <a:ext uri="{FF2B5EF4-FFF2-40B4-BE49-F238E27FC236}">
                <a16:creationId xmlns:a16="http://schemas.microsoft.com/office/drawing/2014/main" id="{3D9DF770-CB2E-44AB-8D7B-E0B69BAC1B3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4450" name="标题占位符 1">
            <a:extLst>
              <a:ext uri="{FF2B5EF4-FFF2-40B4-BE49-F238E27FC236}">
                <a16:creationId xmlns:a16="http://schemas.microsoft.com/office/drawing/2014/main" id="{D537FAFE-AF82-4C29-95A5-D7801ACAEF08}"/>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4451" name="文本占位符 2">
            <a:extLst>
              <a:ext uri="{FF2B5EF4-FFF2-40B4-BE49-F238E27FC236}">
                <a16:creationId xmlns:a16="http://schemas.microsoft.com/office/drawing/2014/main" id="{883B6291-3AEA-4D2F-8F81-2F64620E298C}"/>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12" r:id="rId1"/>
    <p:sldLayoutId id="2147485013" r:id="rId2"/>
    <p:sldLayoutId id="2147485014" r:id="rId3"/>
    <p:sldLayoutId id="2147485015" r:id="rId4"/>
    <p:sldLayoutId id="2147485016" r:id="rId5"/>
    <p:sldLayoutId id="2147485017" r:id="rId6"/>
    <p:sldLayoutId id="2147485018" r:id="rId7"/>
    <p:sldLayoutId id="2147485019" r:id="rId8"/>
    <p:sldLayoutId id="2147485020" r:id="rId9"/>
    <p:sldLayoutId id="2147485021" r:id="rId10"/>
    <p:sldLayoutId id="214748502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5474" name="标题占位符 1">
            <a:extLst>
              <a:ext uri="{FF2B5EF4-FFF2-40B4-BE49-F238E27FC236}">
                <a16:creationId xmlns:a16="http://schemas.microsoft.com/office/drawing/2014/main" id="{BC272BEE-51FC-4015-848F-2887796BC7C8}"/>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5475" name="文本占位符 2">
            <a:extLst>
              <a:ext uri="{FF2B5EF4-FFF2-40B4-BE49-F238E27FC236}">
                <a16:creationId xmlns:a16="http://schemas.microsoft.com/office/drawing/2014/main" id="{F18B7969-2967-42F7-A4D9-2966C78E1BF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23" r:id="rId1"/>
    <p:sldLayoutId id="2147485024" r:id="rId2"/>
    <p:sldLayoutId id="2147485025" r:id="rId3"/>
    <p:sldLayoutId id="2147485026" r:id="rId4"/>
    <p:sldLayoutId id="2147485027" r:id="rId5"/>
    <p:sldLayoutId id="2147485028" r:id="rId6"/>
    <p:sldLayoutId id="2147485029" r:id="rId7"/>
    <p:sldLayoutId id="2147485030" r:id="rId8"/>
    <p:sldLayoutId id="2147485031" r:id="rId9"/>
    <p:sldLayoutId id="2147485032" r:id="rId10"/>
    <p:sldLayoutId id="214748503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6498" name="标题占位符 1">
            <a:extLst>
              <a:ext uri="{FF2B5EF4-FFF2-40B4-BE49-F238E27FC236}">
                <a16:creationId xmlns:a16="http://schemas.microsoft.com/office/drawing/2014/main" id="{293FBFCA-F8D2-4D9D-9DFA-0D5ED9D8507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6499" name="文本占位符 2">
            <a:extLst>
              <a:ext uri="{FF2B5EF4-FFF2-40B4-BE49-F238E27FC236}">
                <a16:creationId xmlns:a16="http://schemas.microsoft.com/office/drawing/2014/main" id="{289BE332-4A15-4856-8BB1-4856187DA04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7522" name="标题占位符 1">
            <a:extLst>
              <a:ext uri="{FF2B5EF4-FFF2-40B4-BE49-F238E27FC236}">
                <a16:creationId xmlns:a16="http://schemas.microsoft.com/office/drawing/2014/main" id="{340EB8DC-3ACC-4B65-86EA-26914AD08275}"/>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7523" name="文本占位符 2">
            <a:extLst>
              <a:ext uri="{FF2B5EF4-FFF2-40B4-BE49-F238E27FC236}">
                <a16:creationId xmlns:a16="http://schemas.microsoft.com/office/drawing/2014/main" id="{ED9D6D69-ADB5-45AF-A375-C7398D74CDB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 id="2147485053" r:id="rId9"/>
    <p:sldLayoutId id="2147485054" r:id="rId10"/>
    <p:sldLayoutId id="214748505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8546" name="标题占位符 1">
            <a:extLst>
              <a:ext uri="{FF2B5EF4-FFF2-40B4-BE49-F238E27FC236}">
                <a16:creationId xmlns:a16="http://schemas.microsoft.com/office/drawing/2014/main" id="{DD71A8E0-D476-4639-8E9C-85E1A719555E}"/>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8547" name="文本占位符 2">
            <a:extLst>
              <a:ext uri="{FF2B5EF4-FFF2-40B4-BE49-F238E27FC236}">
                <a16:creationId xmlns:a16="http://schemas.microsoft.com/office/drawing/2014/main" id="{778E5AFC-6801-49A4-9D24-213E2F00BC8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9570" name="标题占位符 1">
            <a:extLst>
              <a:ext uri="{FF2B5EF4-FFF2-40B4-BE49-F238E27FC236}">
                <a16:creationId xmlns:a16="http://schemas.microsoft.com/office/drawing/2014/main" id="{286134A7-F934-4BF1-AE84-55307AF984B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9571" name="文本占位符 2">
            <a:extLst>
              <a:ext uri="{FF2B5EF4-FFF2-40B4-BE49-F238E27FC236}">
                <a16:creationId xmlns:a16="http://schemas.microsoft.com/office/drawing/2014/main" id="{3BBA4899-A1B1-4E5A-995A-A54CA84046A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0594" name="标题占位符 1">
            <a:extLst>
              <a:ext uri="{FF2B5EF4-FFF2-40B4-BE49-F238E27FC236}">
                <a16:creationId xmlns:a16="http://schemas.microsoft.com/office/drawing/2014/main" id="{1A3281F3-0668-418F-9C2F-92BB2C92EF2B}"/>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0595" name="文本占位符 2">
            <a:extLst>
              <a:ext uri="{FF2B5EF4-FFF2-40B4-BE49-F238E27FC236}">
                <a16:creationId xmlns:a16="http://schemas.microsoft.com/office/drawing/2014/main" id="{45F326EE-8A5D-4298-B099-1619B996C72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78" r:id="rId1"/>
    <p:sldLayoutId id="2147485079" r:id="rId2"/>
    <p:sldLayoutId id="2147485080" r:id="rId3"/>
    <p:sldLayoutId id="2147485081" r:id="rId4"/>
    <p:sldLayoutId id="2147485082" r:id="rId5"/>
    <p:sldLayoutId id="2147485083" r:id="rId6"/>
    <p:sldLayoutId id="2147485084" r:id="rId7"/>
    <p:sldLayoutId id="2147485085" r:id="rId8"/>
    <p:sldLayoutId id="2147485086" r:id="rId9"/>
    <p:sldLayoutId id="2147485087" r:id="rId10"/>
    <p:sldLayoutId id="2147485088"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1618" name="标题占位符 1">
            <a:extLst>
              <a:ext uri="{FF2B5EF4-FFF2-40B4-BE49-F238E27FC236}">
                <a16:creationId xmlns:a16="http://schemas.microsoft.com/office/drawing/2014/main" id="{EBB7C5C5-1999-4913-8091-A1A94A32DFA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1619" name="文本占位符 2">
            <a:extLst>
              <a:ext uri="{FF2B5EF4-FFF2-40B4-BE49-F238E27FC236}">
                <a16:creationId xmlns:a16="http://schemas.microsoft.com/office/drawing/2014/main" id="{47CF62F5-9A4B-4373-B7D0-BA74809FA879}"/>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89" r:id="rId1"/>
    <p:sldLayoutId id="2147485090" r:id="rId2"/>
    <p:sldLayoutId id="2147485091" r:id="rId3"/>
    <p:sldLayoutId id="2147485092" r:id="rId4"/>
    <p:sldLayoutId id="2147485093" r:id="rId5"/>
    <p:sldLayoutId id="2147485094" r:id="rId6"/>
    <p:sldLayoutId id="2147485095" r:id="rId7"/>
    <p:sldLayoutId id="2147485096" r:id="rId8"/>
    <p:sldLayoutId id="2147485097" r:id="rId9"/>
    <p:sldLayoutId id="2147485098" r:id="rId10"/>
    <p:sldLayoutId id="214748509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42" name="标题占位符 1">
            <a:extLst>
              <a:ext uri="{FF2B5EF4-FFF2-40B4-BE49-F238E27FC236}">
                <a16:creationId xmlns:a16="http://schemas.microsoft.com/office/drawing/2014/main" id="{C494EFDA-3431-4AF1-88C2-8E68EBA411DB}"/>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643" name="文本占位符 2">
            <a:extLst>
              <a:ext uri="{FF2B5EF4-FFF2-40B4-BE49-F238E27FC236}">
                <a16:creationId xmlns:a16="http://schemas.microsoft.com/office/drawing/2014/main" id="{D3F7336B-DDD5-410A-8748-DAAFFDF9B64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100" r:id="rId1"/>
    <p:sldLayoutId id="2147485101" r:id="rId2"/>
    <p:sldLayoutId id="2147485102" r:id="rId3"/>
    <p:sldLayoutId id="2147485103" r:id="rId4"/>
    <p:sldLayoutId id="2147485104" r:id="rId5"/>
    <p:sldLayoutId id="2147485105" r:id="rId6"/>
    <p:sldLayoutId id="2147485106" r:id="rId7"/>
    <p:sldLayoutId id="2147485107" r:id="rId8"/>
    <p:sldLayoutId id="2147485108" r:id="rId9"/>
    <p:sldLayoutId id="2147485109" r:id="rId10"/>
    <p:sldLayoutId id="214748511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0FEB3659-C23C-4665-B074-CC706E8ECD6F}"/>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12291" name="文本占位符 2">
            <a:extLst>
              <a:ext uri="{FF2B5EF4-FFF2-40B4-BE49-F238E27FC236}">
                <a16:creationId xmlns:a16="http://schemas.microsoft.com/office/drawing/2014/main" id="{185FB666-3B87-40B8-9F21-C0C660E7812F}"/>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2292" name="日期占位符 4">
            <a:extLst>
              <a:ext uri="{FF2B5EF4-FFF2-40B4-BE49-F238E27FC236}">
                <a16:creationId xmlns:a16="http://schemas.microsoft.com/office/drawing/2014/main" id="{23036B12-F035-4F6A-9048-87876561BF2F}"/>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4A9F1766-4B9F-41DB-90A5-83EEC82944EF}" type="datetime1">
              <a:rPr lang="zh-CN" altLang="en-US"/>
              <a:pPr>
                <a:defRPr/>
              </a:pPr>
              <a:t>2020/5/14</a:t>
            </a:fld>
            <a:endParaRPr lang="zh-CN" altLang="en-US" sz="1800">
              <a:solidFill>
                <a:srgbClr val="000000"/>
              </a:solidFill>
            </a:endParaRPr>
          </a:p>
        </p:txBody>
      </p:sp>
      <p:sp>
        <p:nvSpPr>
          <p:cNvPr id="12293" name="页脚占位符 5">
            <a:extLst>
              <a:ext uri="{FF2B5EF4-FFF2-40B4-BE49-F238E27FC236}">
                <a16:creationId xmlns:a16="http://schemas.microsoft.com/office/drawing/2014/main" id="{3DB19964-12AC-4808-BD80-51047F2F327E}"/>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B37A3974-22DE-4F74-BDC6-7C1B5C4A3481}"/>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350A2C04-8D2F-434B-824D-6F17BEEEDC5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3666" name="标题占位符 1">
            <a:extLst>
              <a:ext uri="{FF2B5EF4-FFF2-40B4-BE49-F238E27FC236}">
                <a16:creationId xmlns:a16="http://schemas.microsoft.com/office/drawing/2014/main" id="{E617A086-A272-4C72-B92E-37BBA12F4F7D}"/>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3667" name="文本占位符 2">
            <a:extLst>
              <a:ext uri="{FF2B5EF4-FFF2-40B4-BE49-F238E27FC236}">
                <a16:creationId xmlns:a16="http://schemas.microsoft.com/office/drawing/2014/main" id="{93EF1920-D361-4958-AB90-D0C33C77BBE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111" r:id="rId1"/>
    <p:sldLayoutId id="2147485112" r:id="rId2"/>
    <p:sldLayoutId id="2147485113" r:id="rId3"/>
    <p:sldLayoutId id="2147485114" r:id="rId4"/>
    <p:sldLayoutId id="2147485115" r:id="rId5"/>
    <p:sldLayoutId id="2147485116" r:id="rId6"/>
    <p:sldLayoutId id="2147485117" r:id="rId7"/>
    <p:sldLayoutId id="2147485118" r:id="rId8"/>
    <p:sldLayoutId id="2147485119" r:id="rId9"/>
    <p:sldLayoutId id="2147485120" r:id="rId10"/>
    <p:sldLayoutId id="214748512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A6CC091F-B1BF-46AB-B705-C69923421939}"/>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13315" name="文本占位符 2">
            <a:extLst>
              <a:ext uri="{FF2B5EF4-FFF2-40B4-BE49-F238E27FC236}">
                <a16:creationId xmlns:a16="http://schemas.microsoft.com/office/drawing/2014/main" id="{E3D57012-95BB-441E-9952-179AE5A099F2}"/>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3316" name="日期占位符 3">
            <a:extLst>
              <a:ext uri="{FF2B5EF4-FFF2-40B4-BE49-F238E27FC236}">
                <a16:creationId xmlns:a16="http://schemas.microsoft.com/office/drawing/2014/main" id="{7D2E564E-4C0A-4E20-9AFD-EE7665C2D1CC}"/>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93DF1182-3F6B-4143-8B29-B53004C5520F}" type="datetime1">
              <a:rPr lang="zh-CN" altLang="en-US"/>
              <a:pPr>
                <a:defRPr/>
              </a:pPr>
              <a:t>2020/5/14</a:t>
            </a:fld>
            <a:endParaRPr lang="zh-CN" altLang="en-US" sz="1800">
              <a:solidFill>
                <a:srgbClr val="000000"/>
              </a:solidFill>
            </a:endParaRPr>
          </a:p>
        </p:txBody>
      </p:sp>
      <p:sp>
        <p:nvSpPr>
          <p:cNvPr id="13317" name="页脚占位符 4">
            <a:extLst>
              <a:ext uri="{FF2B5EF4-FFF2-40B4-BE49-F238E27FC236}">
                <a16:creationId xmlns:a16="http://schemas.microsoft.com/office/drawing/2014/main" id="{DAA46486-86D9-4C79-8507-49D84B03D1CF}"/>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EA08F179-5FCD-411B-9753-BABFB03FCFA6}"/>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5F32CFBA-2F56-4BF6-A29B-643D2F7DB82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标题占位符 1">
            <a:extLst>
              <a:ext uri="{FF2B5EF4-FFF2-40B4-BE49-F238E27FC236}">
                <a16:creationId xmlns:a16="http://schemas.microsoft.com/office/drawing/2014/main" id="{DB86CF99-CF67-490B-AFA5-FB9AC2D86C22}"/>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14339" name="文本占位符 2">
            <a:extLst>
              <a:ext uri="{FF2B5EF4-FFF2-40B4-BE49-F238E27FC236}">
                <a16:creationId xmlns:a16="http://schemas.microsoft.com/office/drawing/2014/main" id="{F90A242D-69F7-46F2-88CB-8296DB288ACF}"/>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4340" name="日期占位符 3">
            <a:extLst>
              <a:ext uri="{FF2B5EF4-FFF2-40B4-BE49-F238E27FC236}">
                <a16:creationId xmlns:a16="http://schemas.microsoft.com/office/drawing/2014/main" id="{D01E8B0D-3C08-4C03-B878-C152CC51E13E}"/>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4CDFC444-23B1-434B-8054-6CCDCED113BE}" type="datetime1">
              <a:rPr lang="zh-CN" altLang="en-US"/>
              <a:pPr>
                <a:defRPr/>
              </a:pPr>
              <a:t>2020/5/14</a:t>
            </a:fld>
            <a:endParaRPr lang="zh-CN" altLang="en-US" sz="1800">
              <a:solidFill>
                <a:srgbClr val="000000"/>
              </a:solidFill>
            </a:endParaRPr>
          </a:p>
        </p:txBody>
      </p:sp>
      <p:sp>
        <p:nvSpPr>
          <p:cNvPr id="14341" name="页脚占位符 4">
            <a:extLst>
              <a:ext uri="{FF2B5EF4-FFF2-40B4-BE49-F238E27FC236}">
                <a16:creationId xmlns:a16="http://schemas.microsoft.com/office/drawing/2014/main" id="{F125FD3D-7FED-4AC6-864C-B8BE5B52C3B6}"/>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F44C146D-9495-4B49-8191-42CFD0F4A07D}"/>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31EACA07-F310-416A-8292-8E7C53A7AC2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2" name="标题占位符 1">
            <a:extLst>
              <a:ext uri="{FF2B5EF4-FFF2-40B4-BE49-F238E27FC236}">
                <a16:creationId xmlns:a16="http://schemas.microsoft.com/office/drawing/2014/main" id="{8B60E16A-CF57-4E35-9692-51D927DD9EF9}"/>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15363" name="文本占位符 2">
            <a:extLst>
              <a:ext uri="{FF2B5EF4-FFF2-40B4-BE49-F238E27FC236}">
                <a16:creationId xmlns:a16="http://schemas.microsoft.com/office/drawing/2014/main" id="{620E4A0F-BF61-4C2D-B9A7-80D7BC157DF7}"/>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5364" name="日期占位符 2">
            <a:extLst>
              <a:ext uri="{FF2B5EF4-FFF2-40B4-BE49-F238E27FC236}">
                <a16:creationId xmlns:a16="http://schemas.microsoft.com/office/drawing/2014/main" id="{EC87F884-E091-4715-8776-4786F60BB278}"/>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8340C854-B32C-4A4A-AC4C-3C26408A37D8}" type="datetime1">
              <a:rPr lang="zh-CN" altLang="en-US"/>
              <a:pPr>
                <a:defRPr/>
              </a:pPr>
              <a:t>2020/5/14</a:t>
            </a:fld>
            <a:endParaRPr lang="zh-CN" altLang="en-US" sz="1800">
              <a:solidFill>
                <a:srgbClr val="000000"/>
              </a:solidFill>
            </a:endParaRPr>
          </a:p>
        </p:txBody>
      </p:sp>
      <p:sp>
        <p:nvSpPr>
          <p:cNvPr id="15365" name="页脚占位符 3">
            <a:extLst>
              <a:ext uri="{FF2B5EF4-FFF2-40B4-BE49-F238E27FC236}">
                <a16:creationId xmlns:a16="http://schemas.microsoft.com/office/drawing/2014/main" id="{691E51E0-4C97-47C9-AE91-DF0C0B5FCF63}"/>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5366" name="灯片编号占位符 4">
            <a:extLst>
              <a:ext uri="{FF2B5EF4-FFF2-40B4-BE49-F238E27FC236}">
                <a16:creationId xmlns:a16="http://schemas.microsoft.com/office/drawing/2014/main" id="{CCB1C7E7-2989-46C2-9619-D41F8004C1F6}"/>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8194772C-2DC5-4EC3-B3BF-5901CCBC7B3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386" name="标题占位符 1">
            <a:extLst>
              <a:ext uri="{FF2B5EF4-FFF2-40B4-BE49-F238E27FC236}">
                <a16:creationId xmlns:a16="http://schemas.microsoft.com/office/drawing/2014/main" id="{7899841C-04D3-48A5-BCCD-00447C2BC6A3}"/>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6387" name="文本占位符 2">
            <a:extLst>
              <a:ext uri="{FF2B5EF4-FFF2-40B4-BE49-F238E27FC236}">
                <a16:creationId xmlns:a16="http://schemas.microsoft.com/office/drawing/2014/main" id="{E0B7596A-27D5-4447-A4C9-FC18CC823C6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410" name="标题占位符 1">
            <a:extLst>
              <a:ext uri="{FF2B5EF4-FFF2-40B4-BE49-F238E27FC236}">
                <a16:creationId xmlns:a16="http://schemas.microsoft.com/office/drawing/2014/main" id="{95C600A8-0932-4829-B53E-ED37C967711C}"/>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7411" name="文本占位符 2">
            <a:extLst>
              <a:ext uri="{FF2B5EF4-FFF2-40B4-BE49-F238E27FC236}">
                <a16:creationId xmlns:a16="http://schemas.microsoft.com/office/drawing/2014/main" id="{B28EB9F8-03FD-42DD-9786-1646E5E63FD2}"/>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434" name="标题占位符 1">
            <a:extLst>
              <a:ext uri="{FF2B5EF4-FFF2-40B4-BE49-F238E27FC236}">
                <a16:creationId xmlns:a16="http://schemas.microsoft.com/office/drawing/2014/main" id="{703E4366-6978-4B41-B61D-9AAD669B5A3D}"/>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8435" name="文本占位符 2">
            <a:extLst>
              <a:ext uri="{FF2B5EF4-FFF2-40B4-BE49-F238E27FC236}">
                <a16:creationId xmlns:a16="http://schemas.microsoft.com/office/drawing/2014/main" id="{0A804797-25F6-4798-9CF6-D85D8F354A2D}"/>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9458" name="标题占位符 1">
            <a:extLst>
              <a:ext uri="{FF2B5EF4-FFF2-40B4-BE49-F238E27FC236}">
                <a16:creationId xmlns:a16="http://schemas.microsoft.com/office/drawing/2014/main" id="{47A46E4B-A7C0-4295-B869-EE1FCB22B16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9459" name="文本占位符 2">
            <a:extLst>
              <a:ext uri="{FF2B5EF4-FFF2-40B4-BE49-F238E27FC236}">
                <a16:creationId xmlns:a16="http://schemas.microsoft.com/office/drawing/2014/main" id="{AE92939C-07E8-4E91-A65B-6996F48B6E2E}"/>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482" name="标题占位符 1">
            <a:extLst>
              <a:ext uri="{FF2B5EF4-FFF2-40B4-BE49-F238E27FC236}">
                <a16:creationId xmlns:a16="http://schemas.microsoft.com/office/drawing/2014/main" id="{11DA2C9E-C44D-4D60-8705-3EE1E7E89B23}"/>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483" name="文本占位符 2">
            <a:extLst>
              <a:ext uri="{FF2B5EF4-FFF2-40B4-BE49-F238E27FC236}">
                <a16:creationId xmlns:a16="http://schemas.microsoft.com/office/drawing/2014/main" id="{B304EF4A-279D-41B9-8DC1-D399DADA11C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6221922F-311C-4EBB-817F-47F9DBF8DD51}"/>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3075" name="文本占位符 2">
            <a:extLst>
              <a:ext uri="{FF2B5EF4-FFF2-40B4-BE49-F238E27FC236}">
                <a16:creationId xmlns:a16="http://schemas.microsoft.com/office/drawing/2014/main" id="{FCA91373-7DCE-4251-AA3E-EEDBFA7229AE}"/>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3076" name="日期占位符 3">
            <a:extLst>
              <a:ext uri="{FF2B5EF4-FFF2-40B4-BE49-F238E27FC236}">
                <a16:creationId xmlns:a16="http://schemas.microsoft.com/office/drawing/2014/main" id="{9F111D20-5C04-4A7E-97B8-7C3A2D79749E}"/>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latin typeface="Arial" panose="020B0604020202020204" pitchFamily="34" charset="0"/>
              </a:defRPr>
            </a:lvl1pPr>
          </a:lstStyle>
          <a:p>
            <a:pPr>
              <a:defRPr/>
            </a:pPr>
            <a:fld id="{3F38140E-4C7C-4780-9BEB-A8794A0E7D06}" type="datetime1">
              <a:rPr lang="zh-CN" altLang="en-US"/>
              <a:pPr>
                <a:defRPr/>
              </a:pPr>
              <a:t>2020/5/14</a:t>
            </a:fld>
            <a:endParaRPr lang="zh-CN" altLang="en-US" sz="1800">
              <a:solidFill>
                <a:srgbClr val="000000"/>
              </a:solidFill>
            </a:endParaRPr>
          </a:p>
        </p:txBody>
      </p:sp>
      <p:sp>
        <p:nvSpPr>
          <p:cNvPr id="3077" name="页脚占位符 4">
            <a:extLst>
              <a:ext uri="{FF2B5EF4-FFF2-40B4-BE49-F238E27FC236}">
                <a16:creationId xmlns:a16="http://schemas.microsoft.com/office/drawing/2014/main" id="{1C7AB3C1-E9B2-4E7B-AB73-27FE4F9D4008}"/>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latin typeface="Arial" panose="020B0604020202020204" pitchFamily="34" charset="0"/>
              </a:defRPr>
            </a:lvl1pPr>
          </a:lstStyle>
          <a:p>
            <a:pPr>
              <a:defRPr/>
            </a:pPr>
            <a:endParaRPr lang="zh-CN" altLang="en-US"/>
          </a:p>
        </p:txBody>
      </p:sp>
      <p:sp>
        <p:nvSpPr>
          <p:cNvPr id="3078" name="灯片编号占位符 5">
            <a:extLst>
              <a:ext uri="{FF2B5EF4-FFF2-40B4-BE49-F238E27FC236}">
                <a16:creationId xmlns:a16="http://schemas.microsoft.com/office/drawing/2014/main" id="{1B9E4F02-7EB3-469A-8BD9-3C7B2CC917C4}"/>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latin typeface="Arial" panose="020B0604020202020204" pitchFamily="34" charset="0"/>
              </a:defRPr>
            </a:lvl1pPr>
          </a:lstStyle>
          <a:p>
            <a:pPr>
              <a:defRPr/>
            </a:pPr>
            <a:fld id="{ED617DA5-A803-4C97-BC38-006CC00B7D76}" type="slidenum">
              <a:rPr lang="zh-CN" altLang="en-US"/>
              <a:pPr>
                <a:defRPr/>
              </a:pPr>
              <a:t>‹#›</a:t>
            </a:fld>
            <a:endParaRPr lang="zh-CN" altLang="en-US">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6" name="标题占位符 1">
            <a:extLst>
              <a:ext uri="{FF2B5EF4-FFF2-40B4-BE49-F238E27FC236}">
                <a16:creationId xmlns:a16="http://schemas.microsoft.com/office/drawing/2014/main" id="{93BE8C32-6EF3-4697-B5BF-A0554F6F1A2B}"/>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1507" name="文本占位符 2">
            <a:extLst>
              <a:ext uri="{FF2B5EF4-FFF2-40B4-BE49-F238E27FC236}">
                <a16:creationId xmlns:a16="http://schemas.microsoft.com/office/drawing/2014/main" id="{1990D937-88A5-4943-B81A-FDC50474D6F2}"/>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2530" name="标题占位符 1">
            <a:extLst>
              <a:ext uri="{FF2B5EF4-FFF2-40B4-BE49-F238E27FC236}">
                <a16:creationId xmlns:a16="http://schemas.microsoft.com/office/drawing/2014/main" id="{8DF287F5-30F3-4DE1-A3F0-69C111EF3BD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2531" name="文本占位符 2">
            <a:extLst>
              <a:ext uri="{FF2B5EF4-FFF2-40B4-BE49-F238E27FC236}">
                <a16:creationId xmlns:a16="http://schemas.microsoft.com/office/drawing/2014/main" id="{81CD451A-2E8B-40EB-86D0-814AD6BAD32A}"/>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3554" name="标题占位符 1">
            <a:extLst>
              <a:ext uri="{FF2B5EF4-FFF2-40B4-BE49-F238E27FC236}">
                <a16:creationId xmlns:a16="http://schemas.microsoft.com/office/drawing/2014/main" id="{8F3382BF-DDC5-4899-8899-497EEFA20E68}"/>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3555" name="文本占位符 2">
            <a:extLst>
              <a:ext uri="{FF2B5EF4-FFF2-40B4-BE49-F238E27FC236}">
                <a16:creationId xmlns:a16="http://schemas.microsoft.com/office/drawing/2014/main" id="{632883DC-DF65-44AC-A06F-4D147AD7509D}"/>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578" name="标题占位符 1">
            <a:extLst>
              <a:ext uri="{FF2B5EF4-FFF2-40B4-BE49-F238E27FC236}">
                <a16:creationId xmlns:a16="http://schemas.microsoft.com/office/drawing/2014/main" id="{8BB058BB-104B-425F-955E-E6C5AB5367B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4579" name="文本占位符 2">
            <a:extLst>
              <a:ext uri="{FF2B5EF4-FFF2-40B4-BE49-F238E27FC236}">
                <a16:creationId xmlns:a16="http://schemas.microsoft.com/office/drawing/2014/main" id="{99A7AFDE-62CD-4353-BD30-6042A5FE855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5602" name="标题占位符 1">
            <a:extLst>
              <a:ext uri="{FF2B5EF4-FFF2-40B4-BE49-F238E27FC236}">
                <a16:creationId xmlns:a16="http://schemas.microsoft.com/office/drawing/2014/main" id="{DFF4D034-452C-4A74-8773-B5235FA1976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5603" name="文本占位符 2">
            <a:extLst>
              <a:ext uri="{FF2B5EF4-FFF2-40B4-BE49-F238E27FC236}">
                <a16:creationId xmlns:a16="http://schemas.microsoft.com/office/drawing/2014/main" id="{FE0343C6-5004-4C58-A55B-CC95EE05333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6626" name="标题占位符 1">
            <a:extLst>
              <a:ext uri="{FF2B5EF4-FFF2-40B4-BE49-F238E27FC236}">
                <a16:creationId xmlns:a16="http://schemas.microsoft.com/office/drawing/2014/main" id="{0029099B-77E3-4B3F-86F2-69470F69DE9E}"/>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6627" name="文本占位符 2">
            <a:extLst>
              <a:ext uri="{FF2B5EF4-FFF2-40B4-BE49-F238E27FC236}">
                <a16:creationId xmlns:a16="http://schemas.microsoft.com/office/drawing/2014/main" id="{43BFD823-7E95-44C1-9B06-A67DE1BABACC}"/>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7650" name="标题占位符 1">
            <a:extLst>
              <a:ext uri="{FF2B5EF4-FFF2-40B4-BE49-F238E27FC236}">
                <a16:creationId xmlns:a16="http://schemas.microsoft.com/office/drawing/2014/main" id="{0959ADDE-4715-4E36-BC80-38170943BE0B}"/>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1" name="文本占位符 2">
            <a:extLst>
              <a:ext uri="{FF2B5EF4-FFF2-40B4-BE49-F238E27FC236}">
                <a16:creationId xmlns:a16="http://schemas.microsoft.com/office/drawing/2014/main" id="{D4908C99-F2D1-488E-B700-BF1EA491D92D}"/>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8674" name="标题占位符 1">
            <a:extLst>
              <a:ext uri="{FF2B5EF4-FFF2-40B4-BE49-F238E27FC236}">
                <a16:creationId xmlns:a16="http://schemas.microsoft.com/office/drawing/2014/main" id="{D961308C-7FB9-4E16-A1E0-E5FAC9C82D4D}"/>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8675" name="文本占位符 2">
            <a:extLst>
              <a:ext uri="{FF2B5EF4-FFF2-40B4-BE49-F238E27FC236}">
                <a16:creationId xmlns:a16="http://schemas.microsoft.com/office/drawing/2014/main" id="{449962D6-77D2-4CE7-B9E2-0DB00ED9F49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698" name="标题占位符 1">
            <a:extLst>
              <a:ext uri="{FF2B5EF4-FFF2-40B4-BE49-F238E27FC236}">
                <a16:creationId xmlns:a16="http://schemas.microsoft.com/office/drawing/2014/main" id="{76F2A5F5-BB76-4C82-8A35-ADC36600F21D}"/>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9699" name="文本占位符 2">
            <a:extLst>
              <a:ext uri="{FF2B5EF4-FFF2-40B4-BE49-F238E27FC236}">
                <a16:creationId xmlns:a16="http://schemas.microsoft.com/office/drawing/2014/main" id="{C679114B-7704-4446-B204-BCB2600811FF}"/>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22" name="标题占位符 1">
            <a:extLst>
              <a:ext uri="{FF2B5EF4-FFF2-40B4-BE49-F238E27FC236}">
                <a16:creationId xmlns:a16="http://schemas.microsoft.com/office/drawing/2014/main" id="{A294804A-8AA4-42CA-BF0B-D49F08BA6468}"/>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23" name="文本占位符 2">
            <a:extLst>
              <a:ext uri="{FF2B5EF4-FFF2-40B4-BE49-F238E27FC236}">
                <a16:creationId xmlns:a16="http://schemas.microsoft.com/office/drawing/2014/main" id="{56ED8BE6-A225-4B33-8E2A-096873A2E7F8}"/>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标题占位符 1">
            <a:extLst>
              <a:ext uri="{FF2B5EF4-FFF2-40B4-BE49-F238E27FC236}">
                <a16:creationId xmlns:a16="http://schemas.microsoft.com/office/drawing/2014/main" id="{CF461B7D-A876-4A48-ADA5-EDB2FBCED05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文本占位符 2">
            <a:extLst>
              <a:ext uri="{FF2B5EF4-FFF2-40B4-BE49-F238E27FC236}">
                <a16:creationId xmlns:a16="http://schemas.microsoft.com/office/drawing/2014/main" id="{AEE563C9-5DA3-40B4-9FD9-1D6BA3CE84D8}"/>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日期占位符 3">
            <a:extLst>
              <a:ext uri="{FF2B5EF4-FFF2-40B4-BE49-F238E27FC236}">
                <a16:creationId xmlns:a16="http://schemas.microsoft.com/office/drawing/2014/main" id="{319A1197-11FB-46A6-8905-BA5C1C53DA00}"/>
              </a:ext>
            </a:extLst>
          </p:cNvPr>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endParaRPr lang="zh-CN" altLang="en-US"/>
          </a:p>
        </p:txBody>
      </p:sp>
      <p:sp>
        <p:nvSpPr>
          <p:cNvPr id="4101" name="页脚占位符 4">
            <a:extLst>
              <a:ext uri="{FF2B5EF4-FFF2-40B4-BE49-F238E27FC236}">
                <a16:creationId xmlns:a16="http://schemas.microsoft.com/office/drawing/2014/main" id="{1A23A7A7-FE38-4700-840A-0B536E666BB7}"/>
              </a:ext>
            </a:extLst>
          </p:cNvPr>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EDBBD990-4E14-4992-B4C6-8D3BE5ED3289}"/>
              </a:ext>
            </a:extLst>
          </p:cNvPr>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DD17E3E-7AEC-40EA-9813-F27DF17B7BA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标题占位符 1">
            <a:extLst>
              <a:ext uri="{FF2B5EF4-FFF2-40B4-BE49-F238E27FC236}">
                <a16:creationId xmlns:a16="http://schemas.microsoft.com/office/drawing/2014/main" id="{1FA7D019-E536-4708-9487-1672300934FD}"/>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1747" name="文本占位符 2">
            <a:extLst>
              <a:ext uri="{FF2B5EF4-FFF2-40B4-BE49-F238E27FC236}">
                <a16:creationId xmlns:a16="http://schemas.microsoft.com/office/drawing/2014/main" id="{16BA1AA8-FC8A-4A60-ABBE-2FA67C8FBCA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2770" name="标题占位符 1">
            <a:extLst>
              <a:ext uri="{FF2B5EF4-FFF2-40B4-BE49-F238E27FC236}">
                <a16:creationId xmlns:a16="http://schemas.microsoft.com/office/drawing/2014/main" id="{9495AA8D-BE35-4AB9-A1E1-D9282A75D23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2771" name="文本占位符 2">
            <a:extLst>
              <a:ext uri="{FF2B5EF4-FFF2-40B4-BE49-F238E27FC236}">
                <a16:creationId xmlns:a16="http://schemas.microsoft.com/office/drawing/2014/main" id="{79F13A0D-FAD0-4DA8-B9C4-84456F42C00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3794" name="标题占位符 1">
            <a:extLst>
              <a:ext uri="{FF2B5EF4-FFF2-40B4-BE49-F238E27FC236}">
                <a16:creationId xmlns:a16="http://schemas.microsoft.com/office/drawing/2014/main" id="{213437E4-1D58-4533-9BC2-CE8DF57BBE1B}"/>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3795" name="文本占位符 2">
            <a:extLst>
              <a:ext uri="{FF2B5EF4-FFF2-40B4-BE49-F238E27FC236}">
                <a16:creationId xmlns:a16="http://schemas.microsoft.com/office/drawing/2014/main" id="{E561516F-475C-4706-BF24-C7C635C27A1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4818" name="标题占位符 1">
            <a:extLst>
              <a:ext uri="{FF2B5EF4-FFF2-40B4-BE49-F238E27FC236}">
                <a16:creationId xmlns:a16="http://schemas.microsoft.com/office/drawing/2014/main" id="{435A3699-AB8C-40FA-A730-16BF0435654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4819" name="文本占位符 2">
            <a:extLst>
              <a:ext uri="{FF2B5EF4-FFF2-40B4-BE49-F238E27FC236}">
                <a16:creationId xmlns:a16="http://schemas.microsoft.com/office/drawing/2014/main" id="{828B5801-3788-4CA6-A9C2-F2258F8A45E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5842" name="标题占位符 1">
            <a:extLst>
              <a:ext uri="{FF2B5EF4-FFF2-40B4-BE49-F238E27FC236}">
                <a16:creationId xmlns:a16="http://schemas.microsoft.com/office/drawing/2014/main" id="{00F42592-EA4D-43EE-BA98-F7381330A0C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5843" name="文本占位符 2">
            <a:extLst>
              <a:ext uri="{FF2B5EF4-FFF2-40B4-BE49-F238E27FC236}">
                <a16:creationId xmlns:a16="http://schemas.microsoft.com/office/drawing/2014/main" id="{E6E330C9-B514-4956-98B0-97DAB2E44766}"/>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6866" name="标题占位符 1">
            <a:extLst>
              <a:ext uri="{FF2B5EF4-FFF2-40B4-BE49-F238E27FC236}">
                <a16:creationId xmlns:a16="http://schemas.microsoft.com/office/drawing/2014/main" id="{81653E5F-896B-455A-8BCD-365F67C5699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6867" name="文本占位符 2">
            <a:extLst>
              <a:ext uri="{FF2B5EF4-FFF2-40B4-BE49-F238E27FC236}">
                <a16:creationId xmlns:a16="http://schemas.microsoft.com/office/drawing/2014/main" id="{60A74B1A-CD99-4939-85D7-05E08E71180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7890" name="标题占位符 1">
            <a:extLst>
              <a:ext uri="{FF2B5EF4-FFF2-40B4-BE49-F238E27FC236}">
                <a16:creationId xmlns:a16="http://schemas.microsoft.com/office/drawing/2014/main" id="{30FB7ED7-AFC7-46B1-8283-A0AB5F39A09E}"/>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7891" name="文本占位符 2">
            <a:extLst>
              <a:ext uri="{FF2B5EF4-FFF2-40B4-BE49-F238E27FC236}">
                <a16:creationId xmlns:a16="http://schemas.microsoft.com/office/drawing/2014/main" id="{3C3C4195-9125-42EB-A01E-2F921B6EE30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8914" name="标题占位符 1">
            <a:extLst>
              <a:ext uri="{FF2B5EF4-FFF2-40B4-BE49-F238E27FC236}">
                <a16:creationId xmlns:a16="http://schemas.microsoft.com/office/drawing/2014/main" id="{6F4627EA-5269-4826-9AC9-B07C68BD403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8915" name="文本占位符 2">
            <a:extLst>
              <a:ext uri="{FF2B5EF4-FFF2-40B4-BE49-F238E27FC236}">
                <a16:creationId xmlns:a16="http://schemas.microsoft.com/office/drawing/2014/main" id="{6DE24AD5-02C0-41B4-9AE2-7883E64ED00C}"/>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308" r:id="rId1"/>
    <p:sldLayoutId id="2147484309" r:id="rId2"/>
    <p:sldLayoutId id="2147484310" r:id="rId3"/>
    <p:sldLayoutId id="2147484311" r:id="rId4"/>
    <p:sldLayoutId id="2147484312" r:id="rId5"/>
    <p:sldLayoutId id="2147484313" r:id="rId6"/>
    <p:sldLayoutId id="2147484314" r:id="rId7"/>
    <p:sldLayoutId id="2147484315" r:id="rId8"/>
    <p:sldLayoutId id="2147484316" r:id="rId9"/>
    <p:sldLayoutId id="2147484317" r:id="rId10"/>
    <p:sldLayoutId id="2147484318"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9938" name="标题占位符 1">
            <a:extLst>
              <a:ext uri="{FF2B5EF4-FFF2-40B4-BE49-F238E27FC236}">
                <a16:creationId xmlns:a16="http://schemas.microsoft.com/office/drawing/2014/main" id="{B9BBF756-F145-485C-9F72-ABDD547F51F0}"/>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9939" name="文本占位符 2">
            <a:extLst>
              <a:ext uri="{FF2B5EF4-FFF2-40B4-BE49-F238E27FC236}">
                <a16:creationId xmlns:a16="http://schemas.microsoft.com/office/drawing/2014/main" id="{BD154E0E-CBD5-4148-950E-7CFCAFB608E7}"/>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62" name="标题占位符 1">
            <a:extLst>
              <a:ext uri="{FF2B5EF4-FFF2-40B4-BE49-F238E27FC236}">
                <a16:creationId xmlns:a16="http://schemas.microsoft.com/office/drawing/2014/main" id="{F4D4654C-030E-4AEE-988A-4DC15B3DB787}"/>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63" name="文本占位符 2">
            <a:extLst>
              <a:ext uri="{FF2B5EF4-FFF2-40B4-BE49-F238E27FC236}">
                <a16:creationId xmlns:a16="http://schemas.microsoft.com/office/drawing/2014/main" id="{1B190308-BE8C-4A07-9AD3-0296310A4112}"/>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74D32220-0266-42E0-BDB2-BEB49AB3038A}"/>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5123" name="文本占位符 2">
            <a:extLst>
              <a:ext uri="{FF2B5EF4-FFF2-40B4-BE49-F238E27FC236}">
                <a16:creationId xmlns:a16="http://schemas.microsoft.com/office/drawing/2014/main" id="{705EB84B-39F4-4C08-A7C0-3015EBA7B726}"/>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5124" name="日期占位符 3">
            <a:extLst>
              <a:ext uri="{FF2B5EF4-FFF2-40B4-BE49-F238E27FC236}">
                <a16:creationId xmlns:a16="http://schemas.microsoft.com/office/drawing/2014/main" id="{EDAE4B3F-6011-4997-9602-862A7D412C1C}"/>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158E810A-E63F-4639-823E-0598A1AD97E5}" type="datetime1">
              <a:rPr lang="zh-CN" altLang="en-US"/>
              <a:pPr>
                <a:defRPr/>
              </a:pPr>
              <a:t>2020/5/14</a:t>
            </a:fld>
            <a:endParaRPr lang="zh-CN" altLang="en-US" sz="1800">
              <a:solidFill>
                <a:srgbClr val="000000"/>
              </a:solidFill>
            </a:endParaRPr>
          </a:p>
        </p:txBody>
      </p:sp>
      <p:sp>
        <p:nvSpPr>
          <p:cNvPr id="5125" name="页脚占位符 4">
            <a:extLst>
              <a:ext uri="{FF2B5EF4-FFF2-40B4-BE49-F238E27FC236}">
                <a16:creationId xmlns:a16="http://schemas.microsoft.com/office/drawing/2014/main" id="{21090A12-D20B-428E-9306-0DFBDE336344}"/>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5126" name="灯片编号占位符 5">
            <a:extLst>
              <a:ext uri="{FF2B5EF4-FFF2-40B4-BE49-F238E27FC236}">
                <a16:creationId xmlns:a16="http://schemas.microsoft.com/office/drawing/2014/main" id="{A54D4073-3594-4A14-A223-F1F05EE08E57}"/>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6F2A302C-C79E-44D0-8110-ADD290F7BC0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1986" name="标题占位符 1">
            <a:extLst>
              <a:ext uri="{FF2B5EF4-FFF2-40B4-BE49-F238E27FC236}">
                <a16:creationId xmlns:a16="http://schemas.microsoft.com/office/drawing/2014/main" id="{594B5DD2-4E58-47B6-91EA-CD4D00BFD9E8}"/>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1987" name="文本占位符 2">
            <a:extLst>
              <a:ext uri="{FF2B5EF4-FFF2-40B4-BE49-F238E27FC236}">
                <a16:creationId xmlns:a16="http://schemas.microsoft.com/office/drawing/2014/main" id="{B1DA2DCD-507B-4686-80C1-A476D40030BD}"/>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3010" name="标题占位符 1">
            <a:extLst>
              <a:ext uri="{FF2B5EF4-FFF2-40B4-BE49-F238E27FC236}">
                <a16:creationId xmlns:a16="http://schemas.microsoft.com/office/drawing/2014/main" id="{BE4CD89A-2DE6-4B54-A9CC-171C498BAB81}"/>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3011" name="文本占位符 2">
            <a:extLst>
              <a:ext uri="{FF2B5EF4-FFF2-40B4-BE49-F238E27FC236}">
                <a16:creationId xmlns:a16="http://schemas.microsoft.com/office/drawing/2014/main" id="{95CA787A-2ED1-483F-86C4-57883E2E328A}"/>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4034" name="标题占位符 1">
            <a:extLst>
              <a:ext uri="{FF2B5EF4-FFF2-40B4-BE49-F238E27FC236}">
                <a16:creationId xmlns:a16="http://schemas.microsoft.com/office/drawing/2014/main" id="{54FCD3EA-831D-492F-ADFE-F815D48E9B75}"/>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4035" name="文本占位符 2">
            <a:extLst>
              <a:ext uri="{FF2B5EF4-FFF2-40B4-BE49-F238E27FC236}">
                <a16:creationId xmlns:a16="http://schemas.microsoft.com/office/drawing/2014/main" id="{3F08BF35-9556-43B6-A917-7BB9DC8653C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5058" name="标题占位符 1">
            <a:extLst>
              <a:ext uri="{FF2B5EF4-FFF2-40B4-BE49-F238E27FC236}">
                <a16:creationId xmlns:a16="http://schemas.microsoft.com/office/drawing/2014/main" id="{CDD83835-122C-4F4E-B0DD-DE71ED45F22B}"/>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5059" name="文本占位符 2">
            <a:extLst>
              <a:ext uri="{FF2B5EF4-FFF2-40B4-BE49-F238E27FC236}">
                <a16:creationId xmlns:a16="http://schemas.microsoft.com/office/drawing/2014/main" id="{59EF3FCF-0EB5-4CD7-8759-2AC43FD4D59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6082" name="标题占位符 1">
            <a:extLst>
              <a:ext uri="{FF2B5EF4-FFF2-40B4-BE49-F238E27FC236}">
                <a16:creationId xmlns:a16="http://schemas.microsoft.com/office/drawing/2014/main" id="{6DD04EE8-8F57-4129-8236-EDDD91C1E3AC}"/>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6083" name="文本占位符 2">
            <a:extLst>
              <a:ext uri="{FF2B5EF4-FFF2-40B4-BE49-F238E27FC236}">
                <a16:creationId xmlns:a16="http://schemas.microsoft.com/office/drawing/2014/main" id="{242A9440-31F8-42EA-867D-58DC81965E9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7106" name="标题占位符 1">
            <a:extLst>
              <a:ext uri="{FF2B5EF4-FFF2-40B4-BE49-F238E27FC236}">
                <a16:creationId xmlns:a16="http://schemas.microsoft.com/office/drawing/2014/main" id="{F016D7EC-7484-4C17-9A21-A382E767039C}"/>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7107" name="文本占位符 2">
            <a:extLst>
              <a:ext uri="{FF2B5EF4-FFF2-40B4-BE49-F238E27FC236}">
                <a16:creationId xmlns:a16="http://schemas.microsoft.com/office/drawing/2014/main" id="{3839A1A8-BFF8-4C1E-99D2-AD2F42EA76EF}"/>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396" r:id="rId1"/>
    <p:sldLayoutId id="2147484397" r:id="rId2"/>
    <p:sldLayoutId id="2147484398" r:id="rId3"/>
    <p:sldLayoutId id="2147484399" r:id="rId4"/>
    <p:sldLayoutId id="2147484400" r:id="rId5"/>
    <p:sldLayoutId id="2147484401" r:id="rId6"/>
    <p:sldLayoutId id="2147484402" r:id="rId7"/>
    <p:sldLayoutId id="2147484403" r:id="rId8"/>
    <p:sldLayoutId id="2147484404" r:id="rId9"/>
    <p:sldLayoutId id="2147484405" r:id="rId10"/>
    <p:sldLayoutId id="214748440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8130" name="标题占位符 1">
            <a:extLst>
              <a:ext uri="{FF2B5EF4-FFF2-40B4-BE49-F238E27FC236}">
                <a16:creationId xmlns:a16="http://schemas.microsoft.com/office/drawing/2014/main" id="{5F0F3A27-672B-4221-B58E-6C325BCEDCE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8131" name="文本占位符 2">
            <a:extLst>
              <a:ext uri="{FF2B5EF4-FFF2-40B4-BE49-F238E27FC236}">
                <a16:creationId xmlns:a16="http://schemas.microsoft.com/office/drawing/2014/main" id="{801EA28A-2885-4731-ABAF-36BA1BCE772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9154" name="标题占位符 1">
            <a:extLst>
              <a:ext uri="{FF2B5EF4-FFF2-40B4-BE49-F238E27FC236}">
                <a16:creationId xmlns:a16="http://schemas.microsoft.com/office/drawing/2014/main" id="{8C19AB0A-FACD-4A5E-B384-CF4937F7ADA3}"/>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9155" name="文本占位符 2">
            <a:extLst>
              <a:ext uri="{FF2B5EF4-FFF2-40B4-BE49-F238E27FC236}">
                <a16:creationId xmlns:a16="http://schemas.microsoft.com/office/drawing/2014/main" id="{C667D82D-74F3-44E0-8139-74F778A7D97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0178" name="标题占位符 1">
            <a:extLst>
              <a:ext uri="{FF2B5EF4-FFF2-40B4-BE49-F238E27FC236}">
                <a16:creationId xmlns:a16="http://schemas.microsoft.com/office/drawing/2014/main" id="{6888A5C8-60FD-4670-9A6F-9440153BD8A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0179" name="文本占位符 2">
            <a:extLst>
              <a:ext uri="{FF2B5EF4-FFF2-40B4-BE49-F238E27FC236}">
                <a16:creationId xmlns:a16="http://schemas.microsoft.com/office/drawing/2014/main" id="{3432617C-05FE-48DB-9BD2-3548064C2E2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02" name="标题占位符 1">
            <a:extLst>
              <a:ext uri="{FF2B5EF4-FFF2-40B4-BE49-F238E27FC236}">
                <a16:creationId xmlns:a16="http://schemas.microsoft.com/office/drawing/2014/main" id="{61B98DE3-ED69-41F9-8A25-3189CDA2C30B}"/>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03" name="文本占位符 2">
            <a:extLst>
              <a:ext uri="{FF2B5EF4-FFF2-40B4-BE49-F238E27FC236}">
                <a16:creationId xmlns:a16="http://schemas.microsoft.com/office/drawing/2014/main" id="{9FDEBF77-A99B-45FC-9226-75E805F28EAA}"/>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655B526C-AD7C-44FF-AD07-C812B868B126}"/>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6147" name="文本占位符 2">
            <a:extLst>
              <a:ext uri="{FF2B5EF4-FFF2-40B4-BE49-F238E27FC236}">
                <a16:creationId xmlns:a16="http://schemas.microsoft.com/office/drawing/2014/main" id="{43C82337-EAE6-4010-94AD-5664ECE86B6B}"/>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6148" name="日期占位符 3">
            <a:extLst>
              <a:ext uri="{FF2B5EF4-FFF2-40B4-BE49-F238E27FC236}">
                <a16:creationId xmlns:a16="http://schemas.microsoft.com/office/drawing/2014/main" id="{EE94F802-CC3D-4EAF-BDE3-98C76D4D03C7}"/>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C7AD00F3-DBCD-414C-82BD-FE8032E3B97E}" type="datetime1">
              <a:rPr lang="zh-CN" altLang="en-US"/>
              <a:pPr>
                <a:defRPr/>
              </a:pPr>
              <a:t>2020/5/14</a:t>
            </a:fld>
            <a:endParaRPr lang="zh-CN" altLang="en-US" sz="1800">
              <a:solidFill>
                <a:srgbClr val="000000"/>
              </a:solidFill>
            </a:endParaRPr>
          </a:p>
        </p:txBody>
      </p:sp>
      <p:sp>
        <p:nvSpPr>
          <p:cNvPr id="6149" name="页脚占位符 4">
            <a:extLst>
              <a:ext uri="{FF2B5EF4-FFF2-40B4-BE49-F238E27FC236}">
                <a16:creationId xmlns:a16="http://schemas.microsoft.com/office/drawing/2014/main" id="{79776F41-F11E-4F72-975D-5966F71759DC}"/>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06BA18FA-5D10-4740-9F85-7868B8473B74}"/>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AC7F6D96-816E-4CB7-BFAE-0E1113B5F8F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2226" name="标题占位符 1">
            <a:extLst>
              <a:ext uri="{FF2B5EF4-FFF2-40B4-BE49-F238E27FC236}">
                <a16:creationId xmlns:a16="http://schemas.microsoft.com/office/drawing/2014/main" id="{947FF8AF-DEE4-4B29-974A-285D3EA42DDD}"/>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2227" name="文本占位符 2">
            <a:extLst>
              <a:ext uri="{FF2B5EF4-FFF2-40B4-BE49-F238E27FC236}">
                <a16:creationId xmlns:a16="http://schemas.microsoft.com/office/drawing/2014/main" id="{0DD0CFAD-616E-45C9-AC1A-71D8CEEF80CE}"/>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3250" name="标题占位符 1">
            <a:extLst>
              <a:ext uri="{FF2B5EF4-FFF2-40B4-BE49-F238E27FC236}">
                <a16:creationId xmlns:a16="http://schemas.microsoft.com/office/drawing/2014/main" id="{F71FD03B-846D-4B72-9F3B-58786F372BD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3251" name="文本占位符 2">
            <a:extLst>
              <a:ext uri="{FF2B5EF4-FFF2-40B4-BE49-F238E27FC236}">
                <a16:creationId xmlns:a16="http://schemas.microsoft.com/office/drawing/2014/main" id="{1957BF0F-984B-41D4-ACA3-9F43CDF139E9}"/>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4274" name="标题占位符 1">
            <a:extLst>
              <a:ext uri="{FF2B5EF4-FFF2-40B4-BE49-F238E27FC236}">
                <a16:creationId xmlns:a16="http://schemas.microsoft.com/office/drawing/2014/main" id="{9F4A8193-F039-4578-907D-0F84D3042FB5}"/>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4275" name="文本占位符 2">
            <a:extLst>
              <a:ext uri="{FF2B5EF4-FFF2-40B4-BE49-F238E27FC236}">
                <a16:creationId xmlns:a16="http://schemas.microsoft.com/office/drawing/2014/main" id="{3ADCA6DF-08B1-4843-973B-D76A9A1E2433}"/>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5298" name="标题占位符 1">
            <a:extLst>
              <a:ext uri="{FF2B5EF4-FFF2-40B4-BE49-F238E27FC236}">
                <a16:creationId xmlns:a16="http://schemas.microsoft.com/office/drawing/2014/main" id="{0AD6D4B0-63C2-4DB2-B382-71240B265B5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5299" name="文本占位符 2">
            <a:extLst>
              <a:ext uri="{FF2B5EF4-FFF2-40B4-BE49-F238E27FC236}">
                <a16:creationId xmlns:a16="http://schemas.microsoft.com/office/drawing/2014/main" id="{A3525A75-849E-4982-B491-C5ED2F8841B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6322" name="标题占位符 1">
            <a:extLst>
              <a:ext uri="{FF2B5EF4-FFF2-40B4-BE49-F238E27FC236}">
                <a16:creationId xmlns:a16="http://schemas.microsoft.com/office/drawing/2014/main" id="{1CE40E4D-5D44-4EDC-885A-6CDA9B6B4CBC}"/>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6323" name="文本占位符 2">
            <a:extLst>
              <a:ext uri="{FF2B5EF4-FFF2-40B4-BE49-F238E27FC236}">
                <a16:creationId xmlns:a16="http://schemas.microsoft.com/office/drawing/2014/main" id="{247AE86B-D907-4B86-AB86-3FBB734AF2A9}"/>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7346" name="标题占位符 1">
            <a:extLst>
              <a:ext uri="{FF2B5EF4-FFF2-40B4-BE49-F238E27FC236}">
                <a16:creationId xmlns:a16="http://schemas.microsoft.com/office/drawing/2014/main" id="{99C24BDC-D32B-4D4C-BC5E-01C19A4E9C6E}"/>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7347" name="文本占位符 2">
            <a:extLst>
              <a:ext uri="{FF2B5EF4-FFF2-40B4-BE49-F238E27FC236}">
                <a16:creationId xmlns:a16="http://schemas.microsoft.com/office/drawing/2014/main" id="{A8B6831D-9539-43F4-83E4-18B8343419E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06" r:id="rId1"/>
    <p:sldLayoutId id="2147484507" r:id="rId2"/>
    <p:sldLayoutId id="2147484508" r:id="rId3"/>
    <p:sldLayoutId id="2147484509" r:id="rId4"/>
    <p:sldLayoutId id="2147484510" r:id="rId5"/>
    <p:sldLayoutId id="2147484511" r:id="rId6"/>
    <p:sldLayoutId id="2147484512" r:id="rId7"/>
    <p:sldLayoutId id="2147484513" r:id="rId8"/>
    <p:sldLayoutId id="2147484514" r:id="rId9"/>
    <p:sldLayoutId id="2147484515" r:id="rId10"/>
    <p:sldLayoutId id="214748451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8370" name="标题占位符 1">
            <a:extLst>
              <a:ext uri="{FF2B5EF4-FFF2-40B4-BE49-F238E27FC236}">
                <a16:creationId xmlns:a16="http://schemas.microsoft.com/office/drawing/2014/main" id="{4BF307BE-10C7-40EF-BD8A-91434A189071}"/>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8371" name="文本占位符 2">
            <a:extLst>
              <a:ext uri="{FF2B5EF4-FFF2-40B4-BE49-F238E27FC236}">
                <a16:creationId xmlns:a16="http://schemas.microsoft.com/office/drawing/2014/main" id="{26BA5DF6-7B28-49DB-8D34-98A7DC5F0962}"/>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9394" name="标题占位符 1">
            <a:extLst>
              <a:ext uri="{FF2B5EF4-FFF2-40B4-BE49-F238E27FC236}">
                <a16:creationId xmlns:a16="http://schemas.microsoft.com/office/drawing/2014/main" id="{95601741-23AD-44BB-B4BF-8E461FC3C4C1}"/>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9395" name="文本占位符 2">
            <a:extLst>
              <a:ext uri="{FF2B5EF4-FFF2-40B4-BE49-F238E27FC236}">
                <a16:creationId xmlns:a16="http://schemas.microsoft.com/office/drawing/2014/main" id="{F42BAB26-565B-4AC5-9BBD-2BA77D8FE31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0418" name="标题占位符 1">
            <a:extLst>
              <a:ext uri="{FF2B5EF4-FFF2-40B4-BE49-F238E27FC236}">
                <a16:creationId xmlns:a16="http://schemas.microsoft.com/office/drawing/2014/main" id="{781F66DB-0BA5-4C6A-B7D1-09B2CF8B546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0419" name="文本占位符 2">
            <a:extLst>
              <a:ext uri="{FF2B5EF4-FFF2-40B4-BE49-F238E27FC236}">
                <a16:creationId xmlns:a16="http://schemas.microsoft.com/office/drawing/2014/main" id="{8E6064F1-134E-4EA4-BE6C-864E5D7E131F}"/>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42" name="标题占位符 1">
            <a:extLst>
              <a:ext uri="{FF2B5EF4-FFF2-40B4-BE49-F238E27FC236}">
                <a16:creationId xmlns:a16="http://schemas.microsoft.com/office/drawing/2014/main" id="{0539D015-D6FA-43D5-94EF-FD021C98FE77}"/>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1443" name="文本占位符 2">
            <a:extLst>
              <a:ext uri="{FF2B5EF4-FFF2-40B4-BE49-F238E27FC236}">
                <a16:creationId xmlns:a16="http://schemas.microsoft.com/office/drawing/2014/main" id="{80CC0D7D-189B-4AAB-A1F1-7943BEFC289D}"/>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F51D4FAA-4B78-4D4D-958F-96DEAEBA0C46}"/>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7171" name="文本占位符 2">
            <a:extLst>
              <a:ext uri="{FF2B5EF4-FFF2-40B4-BE49-F238E27FC236}">
                <a16:creationId xmlns:a16="http://schemas.microsoft.com/office/drawing/2014/main" id="{B5D9CFC6-7C33-470D-8763-C9C01290D6AA}"/>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7172" name="日期占位符 4">
            <a:extLst>
              <a:ext uri="{FF2B5EF4-FFF2-40B4-BE49-F238E27FC236}">
                <a16:creationId xmlns:a16="http://schemas.microsoft.com/office/drawing/2014/main" id="{42966627-67F7-4241-9C2A-488D87ACCC42}"/>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ED52F9C8-BF13-4727-87F2-DBA15C7A46FD}" type="datetime1">
              <a:rPr lang="zh-CN" altLang="en-US"/>
              <a:pPr>
                <a:defRPr/>
              </a:pPr>
              <a:t>2020/5/14</a:t>
            </a:fld>
            <a:endParaRPr lang="zh-CN" altLang="en-US" sz="1800">
              <a:solidFill>
                <a:srgbClr val="000000"/>
              </a:solidFill>
            </a:endParaRPr>
          </a:p>
        </p:txBody>
      </p:sp>
      <p:sp>
        <p:nvSpPr>
          <p:cNvPr id="7173" name="页脚占位符 5">
            <a:extLst>
              <a:ext uri="{FF2B5EF4-FFF2-40B4-BE49-F238E27FC236}">
                <a16:creationId xmlns:a16="http://schemas.microsoft.com/office/drawing/2014/main" id="{911685A6-2831-4A3D-9FB6-D865816D40FB}"/>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F709B55C-5837-40B1-93CD-4E8E6271429C}"/>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F0094BF6-968B-4458-AE2C-087EE107020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2466" name="标题占位符 1">
            <a:extLst>
              <a:ext uri="{FF2B5EF4-FFF2-40B4-BE49-F238E27FC236}">
                <a16:creationId xmlns:a16="http://schemas.microsoft.com/office/drawing/2014/main" id="{102EDBAD-E198-4D29-A0BB-AE118BF8B57E}"/>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2467" name="文本占位符 2">
            <a:extLst>
              <a:ext uri="{FF2B5EF4-FFF2-40B4-BE49-F238E27FC236}">
                <a16:creationId xmlns:a16="http://schemas.microsoft.com/office/drawing/2014/main" id="{28D67116-0C65-4721-BFA0-5268B368126A}"/>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3490" name="标题占位符 1">
            <a:extLst>
              <a:ext uri="{FF2B5EF4-FFF2-40B4-BE49-F238E27FC236}">
                <a16:creationId xmlns:a16="http://schemas.microsoft.com/office/drawing/2014/main" id="{077A3C0D-068C-4CD1-9508-A3C1078C4AC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3491" name="文本占位符 2">
            <a:extLst>
              <a:ext uri="{FF2B5EF4-FFF2-40B4-BE49-F238E27FC236}">
                <a16:creationId xmlns:a16="http://schemas.microsoft.com/office/drawing/2014/main" id="{5CC5BC9E-F745-4BDE-B7B3-D4B71596443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4514" name="标题占位符 1">
            <a:extLst>
              <a:ext uri="{FF2B5EF4-FFF2-40B4-BE49-F238E27FC236}">
                <a16:creationId xmlns:a16="http://schemas.microsoft.com/office/drawing/2014/main" id="{B90741C5-8977-469C-96A2-01DFA0AB0B3F}"/>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4515" name="文本占位符 2">
            <a:extLst>
              <a:ext uri="{FF2B5EF4-FFF2-40B4-BE49-F238E27FC236}">
                <a16:creationId xmlns:a16="http://schemas.microsoft.com/office/drawing/2014/main" id="{348C4B04-0478-4AAD-8EE7-1F1E8330542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83" r:id="rId1"/>
    <p:sldLayoutId id="2147484584" r:id="rId2"/>
    <p:sldLayoutId id="2147484585" r:id="rId3"/>
    <p:sldLayoutId id="2147484586" r:id="rId4"/>
    <p:sldLayoutId id="2147484587" r:id="rId5"/>
    <p:sldLayoutId id="2147484588" r:id="rId6"/>
    <p:sldLayoutId id="2147484589" r:id="rId7"/>
    <p:sldLayoutId id="2147484590" r:id="rId8"/>
    <p:sldLayoutId id="2147484591" r:id="rId9"/>
    <p:sldLayoutId id="2147484592" r:id="rId10"/>
    <p:sldLayoutId id="214748459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5538" name="标题占位符 1">
            <a:extLst>
              <a:ext uri="{FF2B5EF4-FFF2-40B4-BE49-F238E27FC236}">
                <a16:creationId xmlns:a16="http://schemas.microsoft.com/office/drawing/2014/main" id="{38DEE386-C1D6-4873-9FFC-68523519FAD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5539" name="文本占位符 2">
            <a:extLst>
              <a:ext uri="{FF2B5EF4-FFF2-40B4-BE49-F238E27FC236}">
                <a16:creationId xmlns:a16="http://schemas.microsoft.com/office/drawing/2014/main" id="{236F2A41-CEC1-4849-8D89-700771E9FA8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6562" name="标题占位符 1">
            <a:extLst>
              <a:ext uri="{FF2B5EF4-FFF2-40B4-BE49-F238E27FC236}">
                <a16:creationId xmlns:a16="http://schemas.microsoft.com/office/drawing/2014/main" id="{D615C93B-828F-4202-BB8E-DE9D1B526483}"/>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6563" name="文本占位符 2">
            <a:extLst>
              <a:ext uri="{FF2B5EF4-FFF2-40B4-BE49-F238E27FC236}">
                <a16:creationId xmlns:a16="http://schemas.microsoft.com/office/drawing/2014/main" id="{EFD79B7C-4E5C-4D83-8198-ABF6533CB36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05" r:id="rId1"/>
    <p:sldLayoutId id="2147484606" r:id="rId2"/>
    <p:sldLayoutId id="2147484607" r:id="rId3"/>
    <p:sldLayoutId id="2147484608" r:id="rId4"/>
    <p:sldLayoutId id="2147484609" r:id="rId5"/>
    <p:sldLayoutId id="2147484610" r:id="rId6"/>
    <p:sldLayoutId id="2147484611" r:id="rId7"/>
    <p:sldLayoutId id="2147484612" r:id="rId8"/>
    <p:sldLayoutId id="2147484613" r:id="rId9"/>
    <p:sldLayoutId id="2147484614" r:id="rId10"/>
    <p:sldLayoutId id="214748461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7586" name="标题占位符 1">
            <a:extLst>
              <a:ext uri="{FF2B5EF4-FFF2-40B4-BE49-F238E27FC236}">
                <a16:creationId xmlns:a16="http://schemas.microsoft.com/office/drawing/2014/main" id="{32271775-E51A-4896-B610-142A5571589F}"/>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7587" name="文本占位符 2">
            <a:extLst>
              <a:ext uri="{FF2B5EF4-FFF2-40B4-BE49-F238E27FC236}">
                <a16:creationId xmlns:a16="http://schemas.microsoft.com/office/drawing/2014/main" id="{2B5CD9F8-E9C5-47E9-8536-7D9AC883B2E6}"/>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2" r:id="rId7"/>
    <p:sldLayoutId id="2147484623" r:id="rId8"/>
    <p:sldLayoutId id="2147484624" r:id="rId9"/>
    <p:sldLayoutId id="2147484625" r:id="rId10"/>
    <p:sldLayoutId id="214748462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8610" name="标题占位符 1">
            <a:extLst>
              <a:ext uri="{FF2B5EF4-FFF2-40B4-BE49-F238E27FC236}">
                <a16:creationId xmlns:a16="http://schemas.microsoft.com/office/drawing/2014/main" id="{202853E5-80E6-4C38-9879-455029636EB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8611" name="文本占位符 2">
            <a:extLst>
              <a:ext uri="{FF2B5EF4-FFF2-40B4-BE49-F238E27FC236}">
                <a16:creationId xmlns:a16="http://schemas.microsoft.com/office/drawing/2014/main" id="{14874917-6CC6-4429-90DF-7652BC075876}"/>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27" r:id="rId1"/>
    <p:sldLayoutId id="2147484628" r:id="rId2"/>
    <p:sldLayoutId id="2147484629" r:id="rId3"/>
    <p:sldLayoutId id="2147484630" r:id="rId4"/>
    <p:sldLayoutId id="2147484631" r:id="rId5"/>
    <p:sldLayoutId id="2147484632" r:id="rId6"/>
    <p:sldLayoutId id="2147484633" r:id="rId7"/>
    <p:sldLayoutId id="2147484634" r:id="rId8"/>
    <p:sldLayoutId id="2147484635" r:id="rId9"/>
    <p:sldLayoutId id="2147484636" r:id="rId10"/>
    <p:sldLayoutId id="21474846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9634" name="标题占位符 1">
            <a:extLst>
              <a:ext uri="{FF2B5EF4-FFF2-40B4-BE49-F238E27FC236}">
                <a16:creationId xmlns:a16="http://schemas.microsoft.com/office/drawing/2014/main" id="{359E6F4E-93BC-48EE-975E-67A3337A1E77}"/>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9635" name="文本占位符 2">
            <a:extLst>
              <a:ext uri="{FF2B5EF4-FFF2-40B4-BE49-F238E27FC236}">
                <a16:creationId xmlns:a16="http://schemas.microsoft.com/office/drawing/2014/main" id="{B0BDAFA4-4038-4056-83ED-C16D0818B83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Lst>
  <p:transition spd="slow"/>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0658" name="标题占位符 1">
            <a:extLst>
              <a:ext uri="{FF2B5EF4-FFF2-40B4-BE49-F238E27FC236}">
                <a16:creationId xmlns:a16="http://schemas.microsoft.com/office/drawing/2014/main" id="{080C0B1B-534C-49FA-9454-0E30FF0B98A8}"/>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0659" name="文本占位符 2">
            <a:extLst>
              <a:ext uri="{FF2B5EF4-FFF2-40B4-BE49-F238E27FC236}">
                <a16:creationId xmlns:a16="http://schemas.microsoft.com/office/drawing/2014/main" id="{A0B68EE9-A2F4-42E2-B26A-907DAC70CA9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682" name="标题占位符 1">
            <a:extLst>
              <a:ext uri="{FF2B5EF4-FFF2-40B4-BE49-F238E27FC236}">
                <a16:creationId xmlns:a16="http://schemas.microsoft.com/office/drawing/2014/main" id="{DEAC7C07-6EA0-4014-AC26-4781D760E1B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683" name="文本占位符 2">
            <a:extLst>
              <a:ext uri="{FF2B5EF4-FFF2-40B4-BE49-F238E27FC236}">
                <a16:creationId xmlns:a16="http://schemas.microsoft.com/office/drawing/2014/main" id="{6E01E2E8-A07E-4370-82CE-081F157D196F}"/>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B5037FE8-927C-4599-B65F-A6B1E355A983}"/>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8195" name="文本占位符 2">
            <a:extLst>
              <a:ext uri="{FF2B5EF4-FFF2-40B4-BE49-F238E27FC236}">
                <a16:creationId xmlns:a16="http://schemas.microsoft.com/office/drawing/2014/main" id="{44B70B76-ED92-42FB-9919-516F221B709B}"/>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8196" name="日期占位符 6">
            <a:extLst>
              <a:ext uri="{FF2B5EF4-FFF2-40B4-BE49-F238E27FC236}">
                <a16:creationId xmlns:a16="http://schemas.microsoft.com/office/drawing/2014/main" id="{3D4780A1-BB62-442B-8968-E9276A1E25AF}"/>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31C54564-6AB3-49B8-9EE0-8C741F961E40}" type="datetime1">
              <a:rPr lang="zh-CN" altLang="en-US"/>
              <a:pPr>
                <a:defRPr/>
              </a:pPr>
              <a:t>2020/5/14</a:t>
            </a:fld>
            <a:endParaRPr lang="zh-CN" altLang="en-US" sz="1800">
              <a:solidFill>
                <a:srgbClr val="000000"/>
              </a:solidFill>
            </a:endParaRPr>
          </a:p>
        </p:txBody>
      </p:sp>
      <p:sp>
        <p:nvSpPr>
          <p:cNvPr id="8197" name="页脚占位符 7">
            <a:extLst>
              <a:ext uri="{FF2B5EF4-FFF2-40B4-BE49-F238E27FC236}">
                <a16:creationId xmlns:a16="http://schemas.microsoft.com/office/drawing/2014/main" id="{B27111A9-7E46-4178-BE3D-8C1950F3C229}"/>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C302DE5A-5058-49B2-94D9-9E2115EC5216}"/>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EB228A86-19FB-435A-8E37-5949F0DC8C3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2706" name="标题占位符 1">
            <a:extLst>
              <a:ext uri="{FF2B5EF4-FFF2-40B4-BE49-F238E27FC236}">
                <a16:creationId xmlns:a16="http://schemas.microsoft.com/office/drawing/2014/main" id="{17C2BE31-7CB2-43FA-8DD4-DCBC4D644E8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2707" name="文本占位符 2">
            <a:extLst>
              <a:ext uri="{FF2B5EF4-FFF2-40B4-BE49-F238E27FC236}">
                <a16:creationId xmlns:a16="http://schemas.microsoft.com/office/drawing/2014/main" id="{5485976D-9278-4EEA-8479-6265BB4A72F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3730" name="标题占位符 1">
            <a:extLst>
              <a:ext uri="{FF2B5EF4-FFF2-40B4-BE49-F238E27FC236}">
                <a16:creationId xmlns:a16="http://schemas.microsoft.com/office/drawing/2014/main" id="{F2EB0FD2-A0BC-407F-ACB2-E901812436F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3731" name="文本占位符 2">
            <a:extLst>
              <a:ext uri="{FF2B5EF4-FFF2-40B4-BE49-F238E27FC236}">
                <a16:creationId xmlns:a16="http://schemas.microsoft.com/office/drawing/2014/main" id="{2C7EBD20-8608-462E-8BCC-F27AA6D21872}"/>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82" r:id="rId1"/>
    <p:sldLayoutId id="2147484683" r:id="rId2"/>
    <p:sldLayoutId id="2147484684" r:id="rId3"/>
    <p:sldLayoutId id="2147484685" r:id="rId4"/>
    <p:sldLayoutId id="2147484686" r:id="rId5"/>
    <p:sldLayoutId id="2147484687" r:id="rId6"/>
    <p:sldLayoutId id="2147484688" r:id="rId7"/>
    <p:sldLayoutId id="2147484689" r:id="rId8"/>
    <p:sldLayoutId id="2147484690" r:id="rId9"/>
    <p:sldLayoutId id="2147484691" r:id="rId10"/>
    <p:sldLayoutId id="214748469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4754" name="标题占位符 1">
            <a:extLst>
              <a:ext uri="{FF2B5EF4-FFF2-40B4-BE49-F238E27FC236}">
                <a16:creationId xmlns:a16="http://schemas.microsoft.com/office/drawing/2014/main" id="{96365321-855D-444C-9423-D6DCFD743273}"/>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4755" name="文本占位符 2">
            <a:extLst>
              <a:ext uri="{FF2B5EF4-FFF2-40B4-BE49-F238E27FC236}">
                <a16:creationId xmlns:a16="http://schemas.microsoft.com/office/drawing/2014/main" id="{14ED6E2C-E59F-4500-937E-FA1E912E36CC}"/>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5778" name="标题占位符 1">
            <a:extLst>
              <a:ext uri="{FF2B5EF4-FFF2-40B4-BE49-F238E27FC236}">
                <a16:creationId xmlns:a16="http://schemas.microsoft.com/office/drawing/2014/main" id="{59633227-E6B2-466D-9317-7268923C02B7}"/>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5779" name="文本占位符 2">
            <a:extLst>
              <a:ext uri="{FF2B5EF4-FFF2-40B4-BE49-F238E27FC236}">
                <a16:creationId xmlns:a16="http://schemas.microsoft.com/office/drawing/2014/main" id="{3B80F364-5359-4035-AAEB-789736ABCDD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6802" name="标题占位符 1">
            <a:extLst>
              <a:ext uri="{FF2B5EF4-FFF2-40B4-BE49-F238E27FC236}">
                <a16:creationId xmlns:a16="http://schemas.microsoft.com/office/drawing/2014/main" id="{3A344E67-D549-4AD0-8573-E71F1CA138ED}"/>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6803" name="文本占位符 2">
            <a:extLst>
              <a:ext uri="{FF2B5EF4-FFF2-40B4-BE49-F238E27FC236}">
                <a16:creationId xmlns:a16="http://schemas.microsoft.com/office/drawing/2014/main" id="{D421C126-68EE-4AF1-B7D3-8C95D4ED966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715" r:id="rId1"/>
    <p:sldLayoutId id="2147484716" r:id="rId2"/>
    <p:sldLayoutId id="2147484717" r:id="rId3"/>
    <p:sldLayoutId id="2147484718" r:id="rId4"/>
    <p:sldLayoutId id="2147484719" r:id="rId5"/>
    <p:sldLayoutId id="2147484720" r:id="rId6"/>
    <p:sldLayoutId id="2147484721" r:id="rId7"/>
    <p:sldLayoutId id="2147484722" r:id="rId8"/>
    <p:sldLayoutId id="2147484723" r:id="rId9"/>
    <p:sldLayoutId id="2147484724" r:id="rId10"/>
    <p:sldLayoutId id="21474847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7826" name="标题占位符 1">
            <a:extLst>
              <a:ext uri="{FF2B5EF4-FFF2-40B4-BE49-F238E27FC236}">
                <a16:creationId xmlns:a16="http://schemas.microsoft.com/office/drawing/2014/main" id="{BDE3E8C1-A4C1-45C2-9BAA-78572CB15FC8}"/>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7827" name="文本占位符 2">
            <a:extLst>
              <a:ext uri="{FF2B5EF4-FFF2-40B4-BE49-F238E27FC236}">
                <a16:creationId xmlns:a16="http://schemas.microsoft.com/office/drawing/2014/main" id="{2D673C6E-D6AC-46EE-B19A-5D2361BB442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8850" name="标题占位符 1">
            <a:extLst>
              <a:ext uri="{FF2B5EF4-FFF2-40B4-BE49-F238E27FC236}">
                <a16:creationId xmlns:a16="http://schemas.microsoft.com/office/drawing/2014/main" id="{AFD12638-B6A9-460C-A535-862D42F67F89}"/>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8851" name="文本占位符 2">
            <a:extLst>
              <a:ext uri="{FF2B5EF4-FFF2-40B4-BE49-F238E27FC236}">
                <a16:creationId xmlns:a16="http://schemas.microsoft.com/office/drawing/2014/main" id="{E5DC6B73-F651-4FC5-BB4B-EE5484E83C23}"/>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 id="2147484742" r:id="rId6"/>
    <p:sldLayoutId id="2147484743" r:id="rId7"/>
    <p:sldLayoutId id="2147484744" r:id="rId8"/>
    <p:sldLayoutId id="2147484745" r:id="rId9"/>
    <p:sldLayoutId id="2147484746" r:id="rId10"/>
    <p:sldLayoutId id="214748474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9874" name="标题占位符 1">
            <a:extLst>
              <a:ext uri="{FF2B5EF4-FFF2-40B4-BE49-F238E27FC236}">
                <a16:creationId xmlns:a16="http://schemas.microsoft.com/office/drawing/2014/main" id="{743C303F-6260-4D15-A075-AF08CBAA25C7}"/>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9875" name="文本占位符 2">
            <a:extLst>
              <a:ext uri="{FF2B5EF4-FFF2-40B4-BE49-F238E27FC236}">
                <a16:creationId xmlns:a16="http://schemas.microsoft.com/office/drawing/2014/main" id="{AB387C41-BDA6-42DD-B3FD-F3A718C2730E}"/>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0898" name="标题占位符 1">
            <a:extLst>
              <a:ext uri="{FF2B5EF4-FFF2-40B4-BE49-F238E27FC236}">
                <a16:creationId xmlns:a16="http://schemas.microsoft.com/office/drawing/2014/main" id="{55CAF95B-9313-44EE-B5BC-26237E90AAB7}"/>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0899" name="文本占位符 2">
            <a:extLst>
              <a:ext uri="{FF2B5EF4-FFF2-40B4-BE49-F238E27FC236}">
                <a16:creationId xmlns:a16="http://schemas.microsoft.com/office/drawing/2014/main" id="{F003719C-C5CF-4ACB-8268-4892E8A3A562}"/>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22" name="标题占位符 1">
            <a:extLst>
              <a:ext uri="{FF2B5EF4-FFF2-40B4-BE49-F238E27FC236}">
                <a16:creationId xmlns:a16="http://schemas.microsoft.com/office/drawing/2014/main" id="{4A984B5D-E9D9-4D04-A185-13BEF4C8903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1923" name="文本占位符 2">
            <a:extLst>
              <a:ext uri="{FF2B5EF4-FFF2-40B4-BE49-F238E27FC236}">
                <a16:creationId xmlns:a16="http://schemas.microsoft.com/office/drawing/2014/main" id="{540939FC-BEEF-46D3-B8D4-17B58D5105E2}"/>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770" r:id="rId1"/>
    <p:sldLayoutId id="2147484771" r:id="rId2"/>
    <p:sldLayoutId id="2147484772" r:id="rId3"/>
    <p:sldLayoutId id="2147484773" r:id="rId4"/>
    <p:sldLayoutId id="2147484774" r:id="rId5"/>
    <p:sldLayoutId id="2147484775" r:id="rId6"/>
    <p:sldLayoutId id="2147484776" r:id="rId7"/>
    <p:sldLayoutId id="2147484777" r:id="rId8"/>
    <p:sldLayoutId id="2147484778" r:id="rId9"/>
    <p:sldLayoutId id="2147484779" r:id="rId10"/>
    <p:sldLayoutId id="214748478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178302B7-25F4-4194-B5C1-EC4935DA1995}"/>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9219" name="文本占位符 2">
            <a:extLst>
              <a:ext uri="{FF2B5EF4-FFF2-40B4-BE49-F238E27FC236}">
                <a16:creationId xmlns:a16="http://schemas.microsoft.com/office/drawing/2014/main" id="{0C835101-83B9-45AF-B540-87173D157011}"/>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9220" name="日期占位符 2">
            <a:extLst>
              <a:ext uri="{FF2B5EF4-FFF2-40B4-BE49-F238E27FC236}">
                <a16:creationId xmlns:a16="http://schemas.microsoft.com/office/drawing/2014/main" id="{B9022CE3-5386-42A9-BA01-6777B21E0580}"/>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9074B888-7E1A-48EB-8550-BBE7738080D6}" type="datetime1">
              <a:rPr lang="zh-CN" altLang="en-US"/>
              <a:pPr>
                <a:defRPr/>
              </a:pPr>
              <a:t>2020/5/14</a:t>
            </a:fld>
            <a:endParaRPr lang="zh-CN" altLang="en-US" sz="1800">
              <a:solidFill>
                <a:srgbClr val="000000"/>
              </a:solidFill>
            </a:endParaRPr>
          </a:p>
        </p:txBody>
      </p:sp>
      <p:sp>
        <p:nvSpPr>
          <p:cNvPr id="9221" name="页脚占位符 3">
            <a:extLst>
              <a:ext uri="{FF2B5EF4-FFF2-40B4-BE49-F238E27FC236}">
                <a16:creationId xmlns:a16="http://schemas.microsoft.com/office/drawing/2014/main" id="{4B1AE630-AD8E-4070-805D-D04B06180DEC}"/>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301212EB-F7CE-481E-B211-B952F66FF39E}"/>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512AA17C-0422-4393-94F5-E3424700AD9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2946" name="标题占位符 1">
            <a:extLst>
              <a:ext uri="{FF2B5EF4-FFF2-40B4-BE49-F238E27FC236}">
                <a16:creationId xmlns:a16="http://schemas.microsoft.com/office/drawing/2014/main" id="{1EC2DB15-7C5D-42A0-A648-F2A03D6D1E43}"/>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2947" name="文本占位符 2">
            <a:extLst>
              <a:ext uri="{FF2B5EF4-FFF2-40B4-BE49-F238E27FC236}">
                <a16:creationId xmlns:a16="http://schemas.microsoft.com/office/drawing/2014/main" id="{A199EA19-ECA0-472F-8B85-E4EAA6A81FDD}"/>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3970" name="标题占位符 1">
            <a:extLst>
              <a:ext uri="{FF2B5EF4-FFF2-40B4-BE49-F238E27FC236}">
                <a16:creationId xmlns:a16="http://schemas.microsoft.com/office/drawing/2014/main" id="{2E0A44F8-E5C3-4D07-8E9C-DB50F576461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3971" name="文本占位符 2">
            <a:extLst>
              <a:ext uri="{FF2B5EF4-FFF2-40B4-BE49-F238E27FC236}">
                <a16:creationId xmlns:a16="http://schemas.microsoft.com/office/drawing/2014/main" id="{178D0AF4-0854-45BD-AE11-E9F3821C53B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792" r:id="rId1"/>
    <p:sldLayoutId id="2147484793" r:id="rId2"/>
    <p:sldLayoutId id="2147484794" r:id="rId3"/>
    <p:sldLayoutId id="2147484795" r:id="rId4"/>
    <p:sldLayoutId id="2147484796" r:id="rId5"/>
    <p:sldLayoutId id="2147484797" r:id="rId6"/>
    <p:sldLayoutId id="2147484798" r:id="rId7"/>
    <p:sldLayoutId id="2147484799" r:id="rId8"/>
    <p:sldLayoutId id="2147484800" r:id="rId9"/>
    <p:sldLayoutId id="2147484801" r:id="rId10"/>
    <p:sldLayoutId id="214748480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4994" name="标题占位符 1">
            <a:extLst>
              <a:ext uri="{FF2B5EF4-FFF2-40B4-BE49-F238E27FC236}">
                <a16:creationId xmlns:a16="http://schemas.microsoft.com/office/drawing/2014/main" id="{F7F914EA-3A0C-42EF-98E4-9A20C65A6C2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4995" name="文本占位符 2">
            <a:extLst>
              <a:ext uri="{FF2B5EF4-FFF2-40B4-BE49-F238E27FC236}">
                <a16:creationId xmlns:a16="http://schemas.microsoft.com/office/drawing/2014/main" id="{9A203258-25BC-4C71-8952-2803DE7EFF39}"/>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6018" name="标题占位符 1">
            <a:extLst>
              <a:ext uri="{FF2B5EF4-FFF2-40B4-BE49-F238E27FC236}">
                <a16:creationId xmlns:a16="http://schemas.microsoft.com/office/drawing/2014/main" id="{A751B84B-B421-408F-83D0-4F63FB801D15}"/>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6019" name="文本占位符 2">
            <a:extLst>
              <a:ext uri="{FF2B5EF4-FFF2-40B4-BE49-F238E27FC236}">
                <a16:creationId xmlns:a16="http://schemas.microsoft.com/office/drawing/2014/main" id="{436D62BC-29D4-47FA-BD4A-D76BEAA78C0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7042" name="标题占位符 1">
            <a:extLst>
              <a:ext uri="{FF2B5EF4-FFF2-40B4-BE49-F238E27FC236}">
                <a16:creationId xmlns:a16="http://schemas.microsoft.com/office/drawing/2014/main" id="{FE55AA38-7F44-4657-9117-429E7DEBE4F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7043" name="文本占位符 2">
            <a:extLst>
              <a:ext uri="{FF2B5EF4-FFF2-40B4-BE49-F238E27FC236}">
                <a16:creationId xmlns:a16="http://schemas.microsoft.com/office/drawing/2014/main" id="{BFBC7575-9890-49DF-B524-EE157605B49D}"/>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8066" name="标题占位符 1">
            <a:extLst>
              <a:ext uri="{FF2B5EF4-FFF2-40B4-BE49-F238E27FC236}">
                <a16:creationId xmlns:a16="http://schemas.microsoft.com/office/drawing/2014/main" id="{8633FE82-01D3-4EB2-BD51-C28DE2F6490C}"/>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8067" name="文本占位符 2">
            <a:extLst>
              <a:ext uri="{FF2B5EF4-FFF2-40B4-BE49-F238E27FC236}">
                <a16:creationId xmlns:a16="http://schemas.microsoft.com/office/drawing/2014/main" id="{1AD5D454-E122-487E-B945-736DC95AF52A}"/>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9090" name="标题占位符 1">
            <a:extLst>
              <a:ext uri="{FF2B5EF4-FFF2-40B4-BE49-F238E27FC236}">
                <a16:creationId xmlns:a16="http://schemas.microsoft.com/office/drawing/2014/main" id="{46A00079-C6FE-453F-8506-16FFBA05DDF1}"/>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9091" name="文本占位符 2">
            <a:extLst>
              <a:ext uri="{FF2B5EF4-FFF2-40B4-BE49-F238E27FC236}">
                <a16:creationId xmlns:a16="http://schemas.microsoft.com/office/drawing/2014/main" id="{6687F5C5-E6AD-4652-B849-C8394601CDF9}"/>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0114" name="标题占位符 1">
            <a:extLst>
              <a:ext uri="{FF2B5EF4-FFF2-40B4-BE49-F238E27FC236}">
                <a16:creationId xmlns:a16="http://schemas.microsoft.com/office/drawing/2014/main" id="{AF615CE4-3646-4D11-9C91-9A0C9A0EDFD9}"/>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0115" name="文本占位符 2">
            <a:extLst>
              <a:ext uri="{FF2B5EF4-FFF2-40B4-BE49-F238E27FC236}">
                <a16:creationId xmlns:a16="http://schemas.microsoft.com/office/drawing/2014/main" id="{3F970387-C166-425C-BE97-96A446708E33}"/>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858" r:id="rId1"/>
    <p:sldLayoutId id="2147484859" r:id="rId2"/>
    <p:sldLayoutId id="2147484860" r:id="rId3"/>
    <p:sldLayoutId id="2147484861" r:id="rId4"/>
    <p:sldLayoutId id="2147484862" r:id="rId5"/>
    <p:sldLayoutId id="2147484863" r:id="rId6"/>
    <p:sldLayoutId id="2147484864" r:id="rId7"/>
    <p:sldLayoutId id="2147484865" r:id="rId8"/>
    <p:sldLayoutId id="2147484866" r:id="rId9"/>
    <p:sldLayoutId id="2147484867" r:id="rId10"/>
    <p:sldLayoutId id="2147484868"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1138" name="标题占位符 1">
            <a:extLst>
              <a:ext uri="{FF2B5EF4-FFF2-40B4-BE49-F238E27FC236}">
                <a16:creationId xmlns:a16="http://schemas.microsoft.com/office/drawing/2014/main" id="{2EF5A342-45E6-47AB-832D-EEA3509D414C}"/>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1139" name="文本占位符 2">
            <a:extLst>
              <a:ext uri="{FF2B5EF4-FFF2-40B4-BE49-F238E27FC236}">
                <a16:creationId xmlns:a16="http://schemas.microsoft.com/office/drawing/2014/main" id="{09ECD9F4-2ADD-4EF3-8AF4-D753822F015D}"/>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2" r:id="rId4"/>
    <p:sldLayoutId id="2147484873" r:id="rId5"/>
    <p:sldLayoutId id="2147484874" r:id="rId6"/>
    <p:sldLayoutId id="2147484875" r:id="rId7"/>
    <p:sldLayoutId id="2147484876" r:id="rId8"/>
    <p:sldLayoutId id="2147484877" r:id="rId9"/>
    <p:sldLayoutId id="2147484878" r:id="rId10"/>
    <p:sldLayoutId id="214748487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62" name="标题占位符 1">
            <a:extLst>
              <a:ext uri="{FF2B5EF4-FFF2-40B4-BE49-F238E27FC236}">
                <a16:creationId xmlns:a16="http://schemas.microsoft.com/office/drawing/2014/main" id="{340CF880-8302-4ECF-9140-4D0063EEE706}"/>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163" name="文本占位符 2">
            <a:extLst>
              <a:ext uri="{FF2B5EF4-FFF2-40B4-BE49-F238E27FC236}">
                <a16:creationId xmlns:a16="http://schemas.microsoft.com/office/drawing/2014/main" id="{A43DB0C3-A1DB-476E-8A07-4EA9B0EFD3C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3A69BA6B-C246-4EA5-B6BB-D5F6869F07B9}"/>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panose="020F0502020204030204" pitchFamily="34" charset="0"/>
              </a:rPr>
              <a:t>单击此处编辑母版标题样式</a:t>
            </a:r>
          </a:p>
        </p:txBody>
      </p:sp>
      <p:sp>
        <p:nvSpPr>
          <p:cNvPr id="10243" name="文本占位符 2">
            <a:extLst>
              <a:ext uri="{FF2B5EF4-FFF2-40B4-BE49-F238E27FC236}">
                <a16:creationId xmlns:a16="http://schemas.microsoft.com/office/drawing/2014/main" id="{B43286F7-9230-4AD6-9255-CF1881B6BB75}"/>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44" name="日期占位符 1">
            <a:extLst>
              <a:ext uri="{FF2B5EF4-FFF2-40B4-BE49-F238E27FC236}">
                <a16:creationId xmlns:a16="http://schemas.microsoft.com/office/drawing/2014/main" id="{7C13DF56-BA58-4425-8F86-21BDB8ED7FA0}"/>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B2090E94-6080-4A31-BB98-4AA9FB83216D}" type="datetime1">
              <a:rPr lang="zh-CN" altLang="en-US"/>
              <a:pPr>
                <a:defRPr/>
              </a:pPr>
              <a:t>2020/5/14</a:t>
            </a:fld>
            <a:endParaRPr lang="zh-CN" altLang="en-US" sz="1800">
              <a:solidFill>
                <a:srgbClr val="000000"/>
              </a:solidFill>
            </a:endParaRPr>
          </a:p>
        </p:txBody>
      </p:sp>
      <p:sp>
        <p:nvSpPr>
          <p:cNvPr id="10245" name="页脚占位符 2">
            <a:extLst>
              <a:ext uri="{FF2B5EF4-FFF2-40B4-BE49-F238E27FC236}">
                <a16:creationId xmlns:a16="http://schemas.microsoft.com/office/drawing/2014/main" id="{35C22889-A107-4B6E-9C26-ED856318C2C7}"/>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582FFD2E-B1D2-448D-90AF-5B546A143E4C}"/>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493F45AC-E68A-420A-8046-EA6215B6CAC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Lst>
  <p:transition spd="slow" advClick="0" advTm="300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3186" name="标题占位符 1">
            <a:extLst>
              <a:ext uri="{FF2B5EF4-FFF2-40B4-BE49-F238E27FC236}">
                <a16:creationId xmlns:a16="http://schemas.microsoft.com/office/drawing/2014/main" id="{E20732F6-AF84-4997-9CAE-40015BE8689C}"/>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3187" name="文本占位符 2">
            <a:extLst>
              <a:ext uri="{FF2B5EF4-FFF2-40B4-BE49-F238E27FC236}">
                <a16:creationId xmlns:a16="http://schemas.microsoft.com/office/drawing/2014/main" id="{01AF56FE-D317-4F36-A868-3A87BC1D625E}"/>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4210" name="标题占位符 1">
            <a:extLst>
              <a:ext uri="{FF2B5EF4-FFF2-40B4-BE49-F238E27FC236}">
                <a16:creationId xmlns:a16="http://schemas.microsoft.com/office/drawing/2014/main" id="{E757AD8B-4BE8-4A50-81B6-F0D0760AF44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4211" name="文本占位符 2">
            <a:extLst>
              <a:ext uri="{FF2B5EF4-FFF2-40B4-BE49-F238E27FC236}">
                <a16:creationId xmlns:a16="http://schemas.microsoft.com/office/drawing/2014/main" id="{25FF089B-7C91-41D5-BBEF-B6F4E8FF252D}"/>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5234" name="标题占位符 1">
            <a:extLst>
              <a:ext uri="{FF2B5EF4-FFF2-40B4-BE49-F238E27FC236}">
                <a16:creationId xmlns:a16="http://schemas.microsoft.com/office/drawing/2014/main" id="{F2503A40-58ED-46A3-8E61-25B663208865}"/>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5235" name="文本占位符 2">
            <a:extLst>
              <a:ext uri="{FF2B5EF4-FFF2-40B4-BE49-F238E27FC236}">
                <a16:creationId xmlns:a16="http://schemas.microsoft.com/office/drawing/2014/main" id="{C41672DE-CA63-4AF9-90E3-B11D637CD44E}"/>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913" r:id="rId1"/>
    <p:sldLayoutId id="2147484914" r:id="rId2"/>
    <p:sldLayoutId id="2147484915" r:id="rId3"/>
    <p:sldLayoutId id="2147484916" r:id="rId4"/>
    <p:sldLayoutId id="2147484917" r:id="rId5"/>
    <p:sldLayoutId id="2147484918" r:id="rId6"/>
    <p:sldLayoutId id="2147484919" r:id="rId7"/>
    <p:sldLayoutId id="2147484920" r:id="rId8"/>
    <p:sldLayoutId id="2147484921" r:id="rId9"/>
    <p:sldLayoutId id="2147484922" r:id="rId10"/>
    <p:sldLayoutId id="214748492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6258" name="标题占位符 1">
            <a:extLst>
              <a:ext uri="{FF2B5EF4-FFF2-40B4-BE49-F238E27FC236}">
                <a16:creationId xmlns:a16="http://schemas.microsoft.com/office/drawing/2014/main" id="{13AE70B4-A99C-4AB6-8E4F-0502E108A787}"/>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6259" name="文本占位符 2">
            <a:extLst>
              <a:ext uri="{FF2B5EF4-FFF2-40B4-BE49-F238E27FC236}">
                <a16:creationId xmlns:a16="http://schemas.microsoft.com/office/drawing/2014/main" id="{13FB1064-FC1B-4A9C-9C75-AC991CDF3C10}"/>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7282" name="标题占位符 1">
            <a:extLst>
              <a:ext uri="{FF2B5EF4-FFF2-40B4-BE49-F238E27FC236}">
                <a16:creationId xmlns:a16="http://schemas.microsoft.com/office/drawing/2014/main" id="{2F79F0E0-622E-441A-BC8D-B1D9AF9101E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7283" name="文本占位符 2">
            <a:extLst>
              <a:ext uri="{FF2B5EF4-FFF2-40B4-BE49-F238E27FC236}">
                <a16:creationId xmlns:a16="http://schemas.microsoft.com/office/drawing/2014/main" id="{64592D48-A2BD-4A3F-AF7A-45A0F5352C78}"/>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 id="2147484944" r:id="rId10"/>
    <p:sldLayoutId id="214748494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8306" name="标题占位符 1">
            <a:extLst>
              <a:ext uri="{FF2B5EF4-FFF2-40B4-BE49-F238E27FC236}">
                <a16:creationId xmlns:a16="http://schemas.microsoft.com/office/drawing/2014/main" id="{5D31A63B-5836-41C2-9C6E-64B7E0CF329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8307" name="文本占位符 2">
            <a:extLst>
              <a:ext uri="{FF2B5EF4-FFF2-40B4-BE49-F238E27FC236}">
                <a16:creationId xmlns:a16="http://schemas.microsoft.com/office/drawing/2014/main" id="{E4D6F6A1-BEE5-4AB6-8CA8-EABE8E78C46E}"/>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9330" name="标题占位符 1">
            <a:extLst>
              <a:ext uri="{FF2B5EF4-FFF2-40B4-BE49-F238E27FC236}">
                <a16:creationId xmlns:a16="http://schemas.microsoft.com/office/drawing/2014/main" id="{EA16C7B2-5883-49F0-BC33-708852150671}"/>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9331" name="文本占位符 2">
            <a:extLst>
              <a:ext uri="{FF2B5EF4-FFF2-40B4-BE49-F238E27FC236}">
                <a16:creationId xmlns:a16="http://schemas.microsoft.com/office/drawing/2014/main" id="{BB0715BA-7F9A-47C7-B69C-C4484F5AD396}"/>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957" r:id="rId1"/>
    <p:sldLayoutId id="2147484958" r:id="rId2"/>
    <p:sldLayoutId id="2147484959" r:id="rId3"/>
    <p:sldLayoutId id="2147484960" r:id="rId4"/>
    <p:sldLayoutId id="2147484961" r:id="rId5"/>
    <p:sldLayoutId id="2147484962" r:id="rId6"/>
    <p:sldLayoutId id="2147484963" r:id="rId7"/>
    <p:sldLayoutId id="2147484964" r:id="rId8"/>
    <p:sldLayoutId id="2147484965" r:id="rId9"/>
    <p:sldLayoutId id="2147484966" r:id="rId10"/>
    <p:sldLayoutId id="214748496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0354" name="标题占位符 1">
            <a:extLst>
              <a:ext uri="{FF2B5EF4-FFF2-40B4-BE49-F238E27FC236}">
                <a16:creationId xmlns:a16="http://schemas.microsoft.com/office/drawing/2014/main" id="{ECF6F284-CCD0-43ED-BB98-A2CF61C67B78}"/>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0355" name="文本占位符 2">
            <a:extLst>
              <a:ext uri="{FF2B5EF4-FFF2-40B4-BE49-F238E27FC236}">
                <a16:creationId xmlns:a16="http://schemas.microsoft.com/office/drawing/2014/main" id="{886D843D-66D9-4577-9118-150BAF367BF4}"/>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968" r:id="rId1"/>
    <p:sldLayoutId id="2147484969" r:id="rId2"/>
    <p:sldLayoutId id="2147484970" r:id="rId3"/>
    <p:sldLayoutId id="2147484971" r:id="rId4"/>
    <p:sldLayoutId id="2147484972" r:id="rId5"/>
    <p:sldLayoutId id="2147484973" r:id="rId6"/>
    <p:sldLayoutId id="2147484974" r:id="rId7"/>
    <p:sldLayoutId id="2147484975" r:id="rId8"/>
    <p:sldLayoutId id="2147484976" r:id="rId9"/>
    <p:sldLayoutId id="2147484977" r:id="rId10"/>
    <p:sldLayoutId id="2147484978"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1378" name="标题占位符 1">
            <a:extLst>
              <a:ext uri="{FF2B5EF4-FFF2-40B4-BE49-F238E27FC236}">
                <a16:creationId xmlns:a16="http://schemas.microsoft.com/office/drawing/2014/main" id="{46394156-3DFB-4D29-A0F2-067C6A9E53D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1379" name="文本占位符 2">
            <a:extLst>
              <a:ext uri="{FF2B5EF4-FFF2-40B4-BE49-F238E27FC236}">
                <a16:creationId xmlns:a16="http://schemas.microsoft.com/office/drawing/2014/main" id="{ACC64E68-2F01-4B7A-BC8D-6F3A3274B89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02" name="标题占位符 1">
            <a:extLst>
              <a:ext uri="{FF2B5EF4-FFF2-40B4-BE49-F238E27FC236}">
                <a16:creationId xmlns:a16="http://schemas.microsoft.com/office/drawing/2014/main" id="{F1D5E5E0-4F45-49EE-92B1-BDD0EEEBD897}"/>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403" name="文本占位符 2">
            <a:extLst>
              <a:ext uri="{FF2B5EF4-FFF2-40B4-BE49-F238E27FC236}">
                <a16:creationId xmlns:a16="http://schemas.microsoft.com/office/drawing/2014/main" id="{70BFD006-9F84-4B05-AC74-CE7810A36B2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990" r:id="rId1"/>
    <p:sldLayoutId id="2147484991" r:id="rId2"/>
    <p:sldLayoutId id="2147484992" r:id="rId3"/>
    <p:sldLayoutId id="2147484993" r:id="rId4"/>
    <p:sldLayoutId id="2147484994" r:id="rId5"/>
    <p:sldLayoutId id="2147484995" r:id="rId6"/>
    <p:sldLayoutId id="2147484996" r:id="rId7"/>
    <p:sldLayoutId id="2147484997" r:id="rId8"/>
    <p:sldLayoutId id="2147484998" r:id="rId9"/>
    <p:sldLayoutId id="2147484999" r:id="rId10"/>
    <p:sldLayoutId id="2147485000"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3.wdp"/><Relationship Id="rId3" Type="http://schemas.openxmlformats.org/officeDocument/2006/relationships/image" Target="../media/image13.png"/><Relationship Id="rId7" Type="http://schemas.microsoft.com/office/2007/relationships/hdphoto" Target="../media/hdphoto2.wdp"/><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8.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3.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任意多边形 34">
            <a:extLst>
              <a:ext uri="{FF2B5EF4-FFF2-40B4-BE49-F238E27FC236}">
                <a16:creationId xmlns:a16="http://schemas.microsoft.com/office/drawing/2014/main" id="{86ED6C91-C8C7-49A7-ADAC-7D8EABD1258B}"/>
              </a:ext>
            </a:extLst>
          </p:cNvPr>
          <p:cNvSpPr>
            <a:spLocks noChangeArrowheads="1"/>
          </p:cNvSpPr>
          <p:nvPr/>
        </p:nvSpPr>
        <p:spPr bwMode="auto">
          <a:xfrm>
            <a:off x="2524125" y="3679825"/>
            <a:ext cx="7154863" cy="3263900"/>
          </a:xfrm>
          <a:custGeom>
            <a:avLst/>
            <a:gdLst>
              <a:gd name="T0" fmla="*/ 3576694 w 7155602"/>
              <a:gd name="T1" fmla="*/ 0 h 3263874"/>
              <a:gd name="T2" fmla="*/ 7151522 w 7155602"/>
              <a:gd name="T3" fmla="*/ 3227058 h 3263874"/>
              <a:gd name="T4" fmla="*/ 7153385 w 7155602"/>
              <a:gd name="T5" fmla="*/ 3263952 h 3263874"/>
              <a:gd name="T6" fmla="*/ 0 w 7155602"/>
              <a:gd name="T7" fmla="*/ 3263952 h 3263874"/>
              <a:gd name="T8" fmla="*/ 1863 w 7155602"/>
              <a:gd name="T9" fmla="*/ 3227058 h 3263874"/>
              <a:gd name="T10" fmla="*/ 3576694 w 7155602"/>
              <a:gd name="T11" fmla="*/ 0 h 3263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5602" h="3263874">
                <a:moveTo>
                  <a:pt x="3577801" y="0"/>
                </a:moveTo>
                <a:cubicBezTo>
                  <a:pt x="5438912" y="0"/>
                  <a:pt x="6969665" y="1414434"/>
                  <a:pt x="7153739" y="3226980"/>
                </a:cubicBezTo>
                <a:lnTo>
                  <a:pt x="7155602" y="3263874"/>
                </a:lnTo>
                <a:lnTo>
                  <a:pt x="0" y="3263874"/>
                </a:lnTo>
                <a:lnTo>
                  <a:pt x="1863" y="3226980"/>
                </a:lnTo>
                <a:cubicBezTo>
                  <a:pt x="185937" y="1414434"/>
                  <a:pt x="1716690" y="0"/>
                  <a:pt x="3577801" y="0"/>
                </a:cubicBezTo>
                <a:close/>
              </a:path>
            </a:pathLst>
          </a:custGeom>
          <a:noFill/>
          <a:ln w="12700">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15715" name="图片 32">
            <a:extLst>
              <a:ext uri="{FF2B5EF4-FFF2-40B4-BE49-F238E27FC236}">
                <a16:creationId xmlns:a16="http://schemas.microsoft.com/office/drawing/2014/main" id="{9FF6B0C7-48A3-4443-BCD4-223B35496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275" y="4054475"/>
            <a:ext cx="653415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716" name="组合 21">
            <a:extLst>
              <a:ext uri="{FF2B5EF4-FFF2-40B4-BE49-F238E27FC236}">
                <a16:creationId xmlns:a16="http://schemas.microsoft.com/office/drawing/2014/main" id="{F4BC078E-11CC-4B36-B85B-2208D0B4D41C}"/>
              </a:ext>
            </a:extLst>
          </p:cNvPr>
          <p:cNvGrpSpPr>
            <a:grpSpLocks/>
          </p:cNvGrpSpPr>
          <p:nvPr/>
        </p:nvGrpSpPr>
        <p:grpSpPr bwMode="auto">
          <a:xfrm>
            <a:off x="8543925" y="4540250"/>
            <a:ext cx="566738" cy="604838"/>
            <a:chOff x="0" y="0"/>
            <a:chExt cx="1579866" cy="1685211"/>
          </a:xfrm>
        </p:grpSpPr>
        <p:grpSp>
          <p:nvGrpSpPr>
            <p:cNvPr id="115757" name="组合 16">
              <a:extLst>
                <a:ext uri="{FF2B5EF4-FFF2-40B4-BE49-F238E27FC236}">
                  <a16:creationId xmlns:a16="http://schemas.microsoft.com/office/drawing/2014/main" id="{57712480-4ABB-4559-BD49-32E29054A4DD}"/>
                </a:ext>
              </a:extLst>
            </p:cNvPr>
            <p:cNvGrpSpPr>
              <a:grpSpLocks/>
            </p:cNvGrpSpPr>
            <p:nvPr/>
          </p:nvGrpSpPr>
          <p:grpSpPr bwMode="auto">
            <a:xfrm>
              <a:off x="0" y="138230"/>
              <a:ext cx="1276851" cy="1546981"/>
              <a:chOff x="0" y="0"/>
              <a:chExt cx="1276851" cy="1546981"/>
            </a:xfrm>
          </p:grpSpPr>
          <p:sp>
            <p:nvSpPr>
              <p:cNvPr id="115762" name="等腰三角形 13">
                <a:extLst>
                  <a:ext uri="{FF2B5EF4-FFF2-40B4-BE49-F238E27FC236}">
                    <a16:creationId xmlns:a16="http://schemas.microsoft.com/office/drawing/2014/main" id="{ACC98A9B-82F8-484C-A1AB-825CE9037CF2}"/>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63" name="等腰三角形 14">
                <a:extLst>
                  <a:ext uri="{FF2B5EF4-FFF2-40B4-BE49-F238E27FC236}">
                    <a16:creationId xmlns:a16="http://schemas.microsoft.com/office/drawing/2014/main" id="{26ADE243-4B72-408F-B650-3265B895DCB0}"/>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64" name="等腰三角形 15">
                <a:extLst>
                  <a:ext uri="{FF2B5EF4-FFF2-40B4-BE49-F238E27FC236}">
                    <a16:creationId xmlns:a16="http://schemas.microsoft.com/office/drawing/2014/main" id="{65E2FCD1-ED76-42C8-A3B5-E5B1F024F16B}"/>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15758" name="组合 17">
              <a:extLst>
                <a:ext uri="{FF2B5EF4-FFF2-40B4-BE49-F238E27FC236}">
                  <a16:creationId xmlns:a16="http://schemas.microsoft.com/office/drawing/2014/main" id="{C53B6B32-55DF-4C09-9407-DAAE18996E4E}"/>
                </a:ext>
              </a:extLst>
            </p:cNvPr>
            <p:cNvGrpSpPr>
              <a:grpSpLocks/>
            </p:cNvGrpSpPr>
            <p:nvPr/>
          </p:nvGrpSpPr>
          <p:grpSpPr bwMode="auto">
            <a:xfrm flipH="1" flipV="1">
              <a:off x="303015" y="0"/>
              <a:ext cx="1276851" cy="1546981"/>
              <a:chOff x="0" y="0"/>
              <a:chExt cx="1276851" cy="1546981"/>
            </a:xfrm>
          </p:grpSpPr>
          <p:sp>
            <p:nvSpPr>
              <p:cNvPr id="115759" name="等腰三角形 18">
                <a:extLst>
                  <a:ext uri="{FF2B5EF4-FFF2-40B4-BE49-F238E27FC236}">
                    <a16:creationId xmlns:a16="http://schemas.microsoft.com/office/drawing/2014/main" id="{D6143106-0837-4784-ABA2-2451177FBE3B}"/>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60" name="等腰三角形 19">
                <a:extLst>
                  <a:ext uri="{FF2B5EF4-FFF2-40B4-BE49-F238E27FC236}">
                    <a16:creationId xmlns:a16="http://schemas.microsoft.com/office/drawing/2014/main" id="{24129F16-4140-4B9D-A44E-9446F01400B9}"/>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61" name="等腰三角形 20">
                <a:extLst>
                  <a:ext uri="{FF2B5EF4-FFF2-40B4-BE49-F238E27FC236}">
                    <a16:creationId xmlns:a16="http://schemas.microsoft.com/office/drawing/2014/main" id="{602B2FB2-F77A-42E9-A9EC-92C3D553B607}"/>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grpSp>
        <p:nvGrpSpPr>
          <p:cNvPr id="115717" name="组合 22">
            <a:extLst>
              <a:ext uri="{FF2B5EF4-FFF2-40B4-BE49-F238E27FC236}">
                <a16:creationId xmlns:a16="http://schemas.microsoft.com/office/drawing/2014/main" id="{0F83FA55-D2E6-4133-BA2A-219F83794209}"/>
              </a:ext>
            </a:extLst>
          </p:cNvPr>
          <p:cNvGrpSpPr>
            <a:grpSpLocks/>
          </p:cNvGrpSpPr>
          <p:nvPr/>
        </p:nvGrpSpPr>
        <p:grpSpPr bwMode="auto">
          <a:xfrm>
            <a:off x="2678113" y="5781675"/>
            <a:ext cx="201612" cy="214313"/>
            <a:chOff x="0" y="0"/>
            <a:chExt cx="1579866" cy="1685211"/>
          </a:xfrm>
        </p:grpSpPr>
        <p:grpSp>
          <p:nvGrpSpPr>
            <p:cNvPr id="115749" name="组合 23">
              <a:extLst>
                <a:ext uri="{FF2B5EF4-FFF2-40B4-BE49-F238E27FC236}">
                  <a16:creationId xmlns:a16="http://schemas.microsoft.com/office/drawing/2014/main" id="{1632228E-9B46-4A80-91DB-C93E03212B26}"/>
                </a:ext>
              </a:extLst>
            </p:cNvPr>
            <p:cNvGrpSpPr>
              <a:grpSpLocks/>
            </p:cNvGrpSpPr>
            <p:nvPr/>
          </p:nvGrpSpPr>
          <p:grpSpPr bwMode="auto">
            <a:xfrm>
              <a:off x="0" y="138230"/>
              <a:ext cx="1276851" cy="1546981"/>
              <a:chOff x="0" y="0"/>
              <a:chExt cx="1276851" cy="1546981"/>
            </a:xfrm>
          </p:grpSpPr>
          <p:sp>
            <p:nvSpPr>
              <p:cNvPr id="115754" name="等腰三角形 28">
                <a:extLst>
                  <a:ext uri="{FF2B5EF4-FFF2-40B4-BE49-F238E27FC236}">
                    <a16:creationId xmlns:a16="http://schemas.microsoft.com/office/drawing/2014/main" id="{15759AFD-A523-435A-8652-96CB2996A9AE}"/>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55" name="等腰三角形 29">
                <a:extLst>
                  <a:ext uri="{FF2B5EF4-FFF2-40B4-BE49-F238E27FC236}">
                    <a16:creationId xmlns:a16="http://schemas.microsoft.com/office/drawing/2014/main" id="{C68A9BEE-C7B2-434A-8D36-2EEC36E7E4CB}"/>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56" name="等腰三角形 30">
                <a:extLst>
                  <a:ext uri="{FF2B5EF4-FFF2-40B4-BE49-F238E27FC236}">
                    <a16:creationId xmlns:a16="http://schemas.microsoft.com/office/drawing/2014/main" id="{660804B2-EAAA-418C-8986-9AB1A85B9785}"/>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15750" name="组合 24">
              <a:extLst>
                <a:ext uri="{FF2B5EF4-FFF2-40B4-BE49-F238E27FC236}">
                  <a16:creationId xmlns:a16="http://schemas.microsoft.com/office/drawing/2014/main" id="{CA2EF8BC-55C1-4E25-980F-4F2B745BC883}"/>
                </a:ext>
              </a:extLst>
            </p:cNvPr>
            <p:cNvGrpSpPr>
              <a:grpSpLocks/>
            </p:cNvGrpSpPr>
            <p:nvPr/>
          </p:nvGrpSpPr>
          <p:grpSpPr bwMode="auto">
            <a:xfrm flipH="1" flipV="1">
              <a:off x="303015" y="0"/>
              <a:ext cx="1276851" cy="1546981"/>
              <a:chOff x="0" y="0"/>
              <a:chExt cx="1276851" cy="1546981"/>
            </a:xfrm>
          </p:grpSpPr>
          <p:sp>
            <p:nvSpPr>
              <p:cNvPr id="115751" name="等腰三角形 25">
                <a:extLst>
                  <a:ext uri="{FF2B5EF4-FFF2-40B4-BE49-F238E27FC236}">
                    <a16:creationId xmlns:a16="http://schemas.microsoft.com/office/drawing/2014/main" id="{91F0EFD8-40CD-4EA1-965E-89146E76E5F4}"/>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52" name="等腰三角形 26">
                <a:extLst>
                  <a:ext uri="{FF2B5EF4-FFF2-40B4-BE49-F238E27FC236}">
                    <a16:creationId xmlns:a16="http://schemas.microsoft.com/office/drawing/2014/main" id="{E292645C-C69F-462C-BA81-97EC6FAA504A}"/>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53" name="等腰三角形 27">
                <a:extLst>
                  <a:ext uri="{FF2B5EF4-FFF2-40B4-BE49-F238E27FC236}">
                    <a16:creationId xmlns:a16="http://schemas.microsoft.com/office/drawing/2014/main" id="{50562A5E-7E98-48C4-94A5-AFF5C9A75A6E}"/>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15718" name="文本框 35">
            <a:extLst>
              <a:ext uri="{FF2B5EF4-FFF2-40B4-BE49-F238E27FC236}">
                <a16:creationId xmlns:a16="http://schemas.microsoft.com/office/drawing/2014/main" id="{8B38B72B-B844-4150-8164-B7205C6709CD}"/>
              </a:ext>
            </a:extLst>
          </p:cNvPr>
          <p:cNvSpPr txBox="1">
            <a:spLocks noChangeArrowheads="1"/>
          </p:cNvSpPr>
          <p:nvPr/>
        </p:nvSpPr>
        <p:spPr bwMode="auto">
          <a:xfrm>
            <a:off x="3370263" y="1023938"/>
            <a:ext cx="5545137" cy="1938337"/>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Drone</a:t>
            </a:r>
            <a:r>
              <a:rPr lang="en-US" altLang="zh-CN" sz="6000" b="1" dirty="0">
                <a:solidFill>
                  <a:srgbClr val="40937D"/>
                </a:solidFill>
                <a:latin typeface="微软雅黑" panose="020B0503020204020204" pitchFamily="34" charset="-122"/>
                <a:ea typeface="微软雅黑" panose="020B0503020204020204" pitchFamily="34" charset="-122"/>
              </a:rPr>
              <a:t>opolis</a:t>
            </a:r>
          </a:p>
          <a:p>
            <a:pPr algn="ctr" eaLnBrk="1" hangingPunct="1">
              <a:lnSpc>
                <a:spcPct val="100000"/>
              </a:lnSpc>
              <a:spcBef>
                <a:spcPct val="0"/>
              </a:spcBef>
              <a:buFont typeface="Arial" panose="020B0604020202020204" pitchFamily="34" charset="0"/>
              <a:buNone/>
              <a:defRPr/>
            </a:pPr>
            <a:r>
              <a:rPr lang="zh-CN" altLang="en-US" sz="6000" b="1" dirty="0">
                <a:solidFill>
                  <a:srgbClr val="40937D"/>
                </a:solidFill>
                <a:latin typeface="微软雅黑" panose="020B0503020204020204" pitchFamily="34" charset="-122"/>
                <a:ea typeface="微软雅黑" panose="020B0503020204020204" pitchFamily="34" charset="-122"/>
              </a:rPr>
              <a:t>商业创业</a:t>
            </a:r>
            <a:r>
              <a:rPr lang="zh-CN" altLang="en-US" sz="6000" b="1" dirty="0">
                <a:solidFill>
                  <a:srgbClr val="404040"/>
                </a:solidFill>
                <a:latin typeface="微软雅黑" panose="020B0503020204020204" pitchFamily="34" charset="-122"/>
                <a:ea typeface="微软雅黑" panose="020B0503020204020204" pitchFamily="34" charset="-122"/>
              </a:rPr>
              <a:t>计划书</a:t>
            </a:r>
          </a:p>
        </p:txBody>
      </p:sp>
      <p:sp>
        <p:nvSpPr>
          <p:cNvPr id="115719" name="矩形 36">
            <a:extLst>
              <a:ext uri="{FF2B5EF4-FFF2-40B4-BE49-F238E27FC236}">
                <a16:creationId xmlns:a16="http://schemas.microsoft.com/office/drawing/2014/main" id="{1401E2AC-C617-46D5-AA3C-7F0F0C144570}"/>
              </a:ext>
            </a:extLst>
          </p:cNvPr>
          <p:cNvSpPr>
            <a:spLocks noChangeArrowheads="1"/>
          </p:cNvSpPr>
          <p:nvPr/>
        </p:nvSpPr>
        <p:spPr bwMode="auto">
          <a:xfrm>
            <a:off x="3395663" y="2979738"/>
            <a:ext cx="5519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None/>
            </a:pPr>
            <a:r>
              <a:rPr lang="zh-CN" altLang="en-US" sz="1800" dirty="0">
                <a:solidFill>
                  <a:srgbClr val="404040"/>
                </a:solidFill>
                <a:latin typeface="微软雅黑" panose="020B0503020204020204" pitchFamily="34" charset="-122"/>
                <a:ea typeface="微软雅黑" panose="020B0503020204020204" pitchFamily="34" charset="-122"/>
              </a:rPr>
              <a:t>应用无人机进行高质量高效率的自动化物流配送</a:t>
            </a:r>
          </a:p>
        </p:txBody>
      </p:sp>
      <p:grpSp>
        <p:nvGrpSpPr>
          <p:cNvPr id="115720" name="组合 38">
            <a:extLst>
              <a:ext uri="{FF2B5EF4-FFF2-40B4-BE49-F238E27FC236}">
                <a16:creationId xmlns:a16="http://schemas.microsoft.com/office/drawing/2014/main" id="{790B731F-34CB-4D88-A426-DC9E74522EB7}"/>
              </a:ext>
            </a:extLst>
          </p:cNvPr>
          <p:cNvGrpSpPr>
            <a:grpSpLocks/>
          </p:cNvGrpSpPr>
          <p:nvPr/>
        </p:nvGrpSpPr>
        <p:grpSpPr bwMode="auto">
          <a:xfrm>
            <a:off x="9002713" y="4083050"/>
            <a:ext cx="201612" cy="215900"/>
            <a:chOff x="0" y="0"/>
            <a:chExt cx="1579866" cy="1685211"/>
          </a:xfrm>
        </p:grpSpPr>
        <p:grpSp>
          <p:nvGrpSpPr>
            <p:cNvPr id="115741" name="组合 39">
              <a:extLst>
                <a:ext uri="{FF2B5EF4-FFF2-40B4-BE49-F238E27FC236}">
                  <a16:creationId xmlns:a16="http://schemas.microsoft.com/office/drawing/2014/main" id="{0DF6876C-27AD-487E-9EF5-E28B60223B34}"/>
                </a:ext>
              </a:extLst>
            </p:cNvPr>
            <p:cNvGrpSpPr>
              <a:grpSpLocks/>
            </p:cNvGrpSpPr>
            <p:nvPr/>
          </p:nvGrpSpPr>
          <p:grpSpPr bwMode="auto">
            <a:xfrm>
              <a:off x="0" y="138230"/>
              <a:ext cx="1276851" cy="1546981"/>
              <a:chOff x="0" y="0"/>
              <a:chExt cx="1276851" cy="1546981"/>
            </a:xfrm>
          </p:grpSpPr>
          <p:sp>
            <p:nvSpPr>
              <p:cNvPr id="115746" name="等腰三角形 44">
                <a:extLst>
                  <a:ext uri="{FF2B5EF4-FFF2-40B4-BE49-F238E27FC236}">
                    <a16:creationId xmlns:a16="http://schemas.microsoft.com/office/drawing/2014/main" id="{1D5C5821-3B83-42C2-83C5-9B7BA015737F}"/>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47" name="等腰三角形 45">
                <a:extLst>
                  <a:ext uri="{FF2B5EF4-FFF2-40B4-BE49-F238E27FC236}">
                    <a16:creationId xmlns:a16="http://schemas.microsoft.com/office/drawing/2014/main" id="{DE14A2F7-E33D-41F5-B760-E19596EAD897}"/>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48" name="等腰三角形 46">
                <a:extLst>
                  <a:ext uri="{FF2B5EF4-FFF2-40B4-BE49-F238E27FC236}">
                    <a16:creationId xmlns:a16="http://schemas.microsoft.com/office/drawing/2014/main" id="{1DB58ABF-86FC-4F10-9023-FF6A495EF0DE}"/>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15742" name="组合 40">
              <a:extLst>
                <a:ext uri="{FF2B5EF4-FFF2-40B4-BE49-F238E27FC236}">
                  <a16:creationId xmlns:a16="http://schemas.microsoft.com/office/drawing/2014/main" id="{08353A89-5130-45C3-8EAB-6D78C465C4B7}"/>
                </a:ext>
              </a:extLst>
            </p:cNvPr>
            <p:cNvGrpSpPr>
              <a:grpSpLocks/>
            </p:cNvGrpSpPr>
            <p:nvPr/>
          </p:nvGrpSpPr>
          <p:grpSpPr bwMode="auto">
            <a:xfrm flipH="1" flipV="1">
              <a:off x="303015" y="0"/>
              <a:ext cx="1276851" cy="1546981"/>
              <a:chOff x="0" y="0"/>
              <a:chExt cx="1276851" cy="1546981"/>
            </a:xfrm>
          </p:grpSpPr>
          <p:sp>
            <p:nvSpPr>
              <p:cNvPr id="115743" name="等腰三角形 41">
                <a:extLst>
                  <a:ext uri="{FF2B5EF4-FFF2-40B4-BE49-F238E27FC236}">
                    <a16:creationId xmlns:a16="http://schemas.microsoft.com/office/drawing/2014/main" id="{1A81705A-0C72-4AA3-BFDC-7B6EF099C603}"/>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44" name="等腰三角形 42">
                <a:extLst>
                  <a:ext uri="{FF2B5EF4-FFF2-40B4-BE49-F238E27FC236}">
                    <a16:creationId xmlns:a16="http://schemas.microsoft.com/office/drawing/2014/main" id="{A875E5CD-A759-4514-A98D-B3A90AAAD693}"/>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45" name="等腰三角形 43">
                <a:extLst>
                  <a:ext uri="{FF2B5EF4-FFF2-40B4-BE49-F238E27FC236}">
                    <a16:creationId xmlns:a16="http://schemas.microsoft.com/office/drawing/2014/main" id="{C7DC8730-05ED-47A5-9E8B-97DB27B70420}"/>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cxnSp>
        <p:nvCxnSpPr>
          <p:cNvPr id="115721" name="直接连接符 48">
            <a:extLst>
              <a:ext uri="{FF2B5EF4-FFF2-40B4-BE49-F238E27FC236}">
                <a16:creationId xmlns:a16="http://schemas.microsoft.com/office/drawing/2014/main" id="{E477D2DD-95FF-4E3B-8EE9-651FFFC02CF5}"/>
              </a:ext>
            </a:extLst>
          </p:cNvPr>
          <p:cNvCxnSpPr>
            <a:cxnSpLocks noChangeShapeType="1"/>
          </p:cNvCxnSpPr>
          <p:nvPr/>
        </p:nvCxnSpPr>
        <p:spPr bwMode="auto">
          <a:xfrm>
            <a:off x="4391025" y="4530725"/>
            <a:ext cx="806450" cy="80645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22" name="直接连接符 49">
            <a:extLst>
              <a:ext uri="{FF2B5EF4-FFF2-40B4-BE49-F238E27FC236}">
                <a16:creationId xmlns:a16="http://schemas.microsoft.com/office/drawing/2014/main" id="{4261DEB0-E6EA-4205-8306-A35E642FE253}"/>
              </a:ext>
            </a:extLst>
          </p:cNvPr>
          <p:cNvCxnSpPr>
            <a:cxnSpLocks noChangeShapeType="1"/>
          </p:cNvCxnSpPr>
          <p:nvPr/>
        </p:nvCxnSpPr>
        <p:spPr bwMode="auto">
          <a:xfrm flipV="1">
            <a:off x="3460750" y="5337175"/>
            <a:ext cx="1736725" cy="8763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23" name="直接连接符 52">
            <a:extLst>
              <a:ext uri="{FF2B5EF4-FFF2-40B4-BE49-F238E27FC236}">
                <a16:creationId xmlns:a16="http://schemas.microsoft.com/office/drawing/2014/main" id="{20F74325-4D85-428E-A8EF-B78FF934DD30}"/>
              </a:ext>
            </a:extLst>
          </p:cNvPr>
          <p:cNvCxnSpPr>
            <a:cxnSpLocks noChangeShapeType="1"/>
          </p:cNvCxnSpPr>
          <p:nvPr/>
        </p:nvCxnSpPr>
        <p:spPr bwMode="auto">
          <a:xfrm flipV="1">
            <a:off x="4170363" y="5337175"/>
            <a:ext cx="1027112" cy="15208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24" name="直接连接符 55">
            <a:extLst>
              <a:ext uri="{FF2B5EF4-FFF2-40B4-BE49-F238E27FC236}">
                <a16:creationId xmlns:a16="http://schemas.microsoft.com/office/drawing/2014/main" id="{3915216A-E33B-409D-BB7D-5567EB058F87}"/>
              </a:ext>
            </a:extLst>
          </p:cNvPr>
          <p:cNvCxnSpPr>
            <a:cxnSpLocks noChangeShapeType="1"/>
          </p:cNvCxnSpPr>
          <p:nvPr/>
        </p:nvCxnSpPr>
        <p:spPr bwMode="auto">
          <a:xfrm>
            <a:off x="5059363" y="4537075"/>
            <a:ext cx="136525" cy="8001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25" name="直接连接符 58">
            <a:extLst>
              <a:ext uri="{FF2B5EF4-FFF2-40B4-BE49-F238E27FC236}">
                <a16:creationId xmlns:a16="http://schemas.microsoft.com/office/drawing/2014/main" id="{AE10F6B8-1AC8-4C42-A453-E8D30A06E4B1}"/>
              </a:ext>
            </a:extLst>
          </p:cNvPr>
          <p:cNvCxnSpPr>
            <a:cxnSpLocks noChangeShapeType="1"/>
          </p:cNvCxnSpPr>
          <p:nvPr/>
        </p:nvCxnSpPr>
        <p:spPr bwMode="auto">
          <a:xfrm>
            <a:off x="5199063" y="5337175"/>
            <a:ext cx="876300" cy="15208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26" name="直接连接符 61">
            <a:extLst>
              <a:ext uri="{FF2B5EF4-FFF2-40B4-BE49-F238E27FC236}">
                <a16:creationId xmlns:a16="http://schemas.microsoft.com/office/drawing/2014/main" id="{7CB248E2-BD1B-4C1A-926A-655168F69BBB}"/>
              </a:ext>
            </a:extLst>
          </p:cNvPr>
          <p:cNvCxnSpPr>
            <a:cxnSpLocks noChangeShapeType="1"/>
          </p:cNvCxnSpPr>
          <p:nvPr/>
        </p:nvCxnSpPr>
        <p:spPr bwMode="auto">
          <a:xfrm flipH="1">
            <a:off x="8315325" y="6389688"/>
            <a:ext cx="161925" cy="468312"/>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27" name="直接连接符 65">
            <a:extLst>
              <a:ext uri="{FF2B5EF4-FFF2-40B4-BE49-F238E27FC236}">
                <a16:creationId xmlns:a16="http://schemas.microsoft.com/office/drawing/2014/main" id="{ABD1B1D9-0A43-4507-A31A-6E5BFB9B09C2}"/>
              </a:ext>
            </a:extLst>
          </p:cNvPr>
          <p:cNvCxnSpPr>
            <a:cxnSpLocks noChangeShapeType="1"/>
          </p:cNvCxnSpPr>
          <p:nvPr/>
        </p:nvCxnSpPr>
        <p:spPr bwMode="auto">
          <a:xfrm flipH="1">
            <a:off x="3473450" y="4537075"/>
            <a:ext cx="914400" cy="16764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28" name="直接连接符 68">
            <a:extLst>
              <a:ext uri="{FF2B5EF4-FFF2-40B4-BE49-F238E27FC236}">
                <a16:creationId xmlns:a16="http://schemas.microsoft.com/office/drawing/2014/main" id="{C307FDFC-694A-4388-8506-85A93D583008}"/>
              </a:ext>
            </a:extLst>
          </p:cNvPr>
          <p:cNvCxnSpPr>
            <a:cxnSpLocks noChangeShapeType="1"/>
          </p:cNvCxnSpPr>
          <p:nvPr/>
        </p:nvCxnSpPr>
        <p:spPr bwMode="auto">
          <a:xfrm flipH="1" flipV="1">
            <a:off x="3470275" y="6213475"/>
            <a:ext cx="696913" cy="65087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29" name="直接连接符 71">
            <a:extLst>
              <a:ext uri="{FF2B5EF4-FFF2-40B4-BE49-F238E27FC236}">
                <a16:creationId xmlns:a16="http://schemas.microsoft.com/office/drawing/2014/main" id="{D6A408CB-C02F-46B8-9EF4-9A4E55C393E4}"/>
              </a:ext>
            </a:extLst>
          </p:cNvPr>
          <p:cNvCxnSpPr>
            <a:cxnSpLocks noChangeShapeType="1"/>
          </p:cNvCxnSpPr>
          <p:nvPr/>
        </p:nvCxnSpPr>
        <p:spPr bwMode="auto">
          <a:xfrm>
            <a:off x="4392613" y="4537075"/>
            <a:ext cx="663575" cy="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15730" name="椭圆 74">
            <a:extLst>
              <a:ext uri="{FF2B5EF4-FFF2-40B4-BE49-F238E27FC236}">
                <a16:creationId xmlns:a16="http://schemas.microsoft.com/office/drawing/2014/main" id="{037F13C2-8671-417F-B5B2-E0F36C30F2F6}"/>
              </a:ext>
            </a:extLst>
          </p:cNvPr>
          <p:cNvSpPr>
            <a:spLocks noChangeArrowheads="1"/>
          </p:cNvSpPr>
          <p:nvPr/>
        </p:nvSpPr>
        <p:spPr bwMode="auto">
          <a:xfrm>
            <a:off x="5168900" y="5311775"/>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31" name="椭圆 75">
            <a:extLst>
              <a:ext uri="{FF2B5EF4-FFF2-40B4-BE49-F238E27FC236}">
                <a16:creationId xmlns:a16="http://schemas.microsoft.com/office/drawing/2014/main" id="{4E5E24EC-E7B1-46AA-84EA-69881957C514}"/>
              </a:ext>
            </a:extLst>
          </p:cNvPr>
          <p:cNvSpPr>
            <a:spLocks noChangeArrowheads="1"/>
          </p:cNvSpPr>
          <p:nvPr/>
        </p:nvSpPr>
        <p:spPr bwMode="auto">
          <a:xfrm>
            <a:off x="5021263" y="4503738"/>
            <a:ext cx="68262" cy="68262"/>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32" name="椭圆 76">
            <a:extLst>
              <a:ext uri="{FF2B5EF4-FFF2-40B4-BE49-F238E27FC236}">
                <a16:creationId xmlns:a16="http://schemas.microsoft.com/office/drawing/2014/main" id="{B3AAC20D-A6A9-43AA-8319-3D06F3A190FC}"/>
              </a:ext>
            </a:extLst>
          </p:cNvPr>
          <p:cNvSpPr>
            <a:spLocks noChangeArrowheads="1"/>
          </p:cNvSpPr>
          <p:nvPr/>
        </p:nvSpPr>
        <p:spPr bwMode="auto">
          <a:xfrm>
            <a:off x="3457575" y="6180138"/>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33" name="椭圆 77">
            <a:extLst>
              <a:ext uri="{FF2B5EF4-FFF2-40B4-BE49-F238E27FC236}">
                <a16:creationId xmlns:a16="http://schemas.microsoft.com/office/drawing/2014/main" id="{668B17CA-0FBC-447C-B0A4-C244AE88CA69}"/>
              </a:ext>
            </a:extLst>
          </p:cNvPr>
          <p:cNvSpPr>
            <a:spLocks noChangeArrowheads="1"/>
          </p:cNvSpPr>
          <p:nvPr/>
        </p:nvSpPr>
        <p:spPr bwMode="auto">
          <a:xfrm>
            <a:off x="4143375" y="6824663"/>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34" name="椭圆 78">
            <a:extLst>
              <a:ext uri="{FF2B5EF4-FFF2-40B4-BE49-F238E27FC236}">
                <a16:creationId xmlns:a16="http://schemas.microsoft.com/office/drawing/2014/main" id="{6A597F30-AFF6-4F1B-B2FA-B9ACA74C89F6}"/>
              </a:ext>
            </a:extLst>
          </p:cNvPr>
          <p:cNvSpPr>
            <a:spLocks noChangeArrowheads="1"/>
          </p:cNvSpPr>
          <p:nvPr/>
        </p:nvSpPr>
        <p:spPr bwMode="auto">
          <a:xfrm>
            <a:off x="4359275" y="4511675"/>
            <a:ext cx="66675"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115735" name="直接连接符 82">
            <a:extLst>
              <a:ext uri="{FF2B5EF4-FFF2-40B4-BE49-F238E27FC236}">
                <a16:creationId xmlns:a16="http://schemas.microsoft.com/office/drawing/2014/main" id="{CF052354-0542-48A2-9538-11ECE439F04D}"/>
              </a:ext>
            </a:extLst>
          </p:cNvPr>
          <p:cNvCxnSpPr>
            <a:cxnSpLocks noChangeShapeType="1"/>
          </p:cNvCxnSpPr>
          <p:nvPr/>
        </p:nvCxnSpPr>
        <p:spPr bwMode="auto">
          <a:xfrm flipH="1" flipV="1">
            <a:off x="8466138" y="6389688"/>
            <a:ext cx="449262" cy="14763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36" name="直接连接符 85">
            <a:extLst>
              <a:ext uri="{FF2B5EF4-FFF2-40B4-BE49-F238E27FC236}">
                <a16:creationId xmlns:a16="http://schemas.microsoft.com/office/drawing/2014/main" id="{B9BDCEA6-022F-48FF-AA4D-091F9641587D}"/>
              </a:ext>
            </a:extLst>
          </p:cNvPr>
          <p:cNvCxnSpPr>
            <a:cxnSpLocks noChangeShapeType="1"/>
          </p:cNvCxnSpPr>
          <p:nvPr/>
        </p:nvCxnSpPr>
        <p:spPr bwMode="auto">
          <a:xfrm flipV="1">
            <a:off x="8815388" y="6537325"/>
            <a:ext cx="96837" cy="3270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15737" name="直接连接符 91">
            <a:extLst>
              <a:ext uri="{FF2B5EF4-FFF2-40B4-BE49-F238E27FC236}">
                <a16:creationId xmlns:a16="http://schemas.microsoft.com/office/drawing/2014/main" id="{A391B561-EFCD-43EB-8ACE-0B707C1EF19D}"/>
              </a:ext>
            </a:extLst>
          </p:cNvPr>
          <p:cNvCxnSpPr>
            <a:cxnSpLocks noChangeShapeType="1"/>
          </p:cNvCxnSpPr>
          <p:nvPr/>
        </p:nvCxnSpPr>
        <p:spPr bwMode="auto">
          <a:xfrm flipH="1" flipV="1">
            <a:off x="8477250" y="6392863"/>
            <a:ext cx="312738" cy="46513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15738" name="椭圆 99">
            <a:extLst>
              <a:ext uri="{FF2B5EF4-FFF2-40B4-BE49-F238E27FC236}">
                <a16:creationId xmlns:a16="http://schemas.microsoft.com/office/drawing/2014/main" id="{904AA033-B01F-4A93-81C6-F70237CE6E0E}"/>
              </a:ext>
            </a:extLst>
          </p:cNvPr>
          <p:cNvSpPr>
            <a:spLocks noChangeArrowheads="1"/>
          </p:cNvSpPr>
          <p:nvPr/>
        </p:nvSpPr>
        <p:spPr bwMode="auto">
          <a:xfrm>
            <a:off x="8447088" y="6386513"/>
            <a:ext cx="68262"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5739" name="椭圆 100">
            <a:extLst>
              <a:ext uri="{FF2B5EF4-FFF2-40B4-BE49-F238E27FC236}">
                <a16:creationId xmlns:a16="http://schemas.microsoft.com/office/drawing/2014/main" id="{714A2E97-7682-41A8-B520-E55A01432DB7}"/>
              </a:ext>
            </a:extLst>
          </p:cNvPr>
          <p:cNvSpPr>
            <a:spLocks noChangeArrowheads="1"/>
          </p:cNvSpPr>
          <p:nvPr/>
        </p:nvSpPr>
        <p:spPr bwMode="auto">
          <a:xfrm>
            <a:off x="8885238" y="6511925"/>
            <a:ext cx="66675"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 name="图片 1">
            <a:extLst>
              <a:ext uri="{FF2B5EF4-FFF2-40B4-BE49-F238E27FC236}">
                <a16:creationId xmlns:a16="http://schemas.microsoft.com/office/drawing/2014/main" id="{D55E9055-B66C-4E0C-8A3B-8B16265A1BF6}"/>
              </a:ext>
            </a:extLst>
          </p:cNvPr>
          <p:cNvPicPr>
            <a:picLocks noChangeAspect="1"/>
          </p:cNvPicPr>
          <p:nvPr/>
        </p:nvPicPr>
        <p:blipFill>
          <a:blip r:embed="rId3"/>
          <a:stretch>
            <a:fillRect/>
          </a:stretch>
        </p:blipFill>
        <p:spPr>
          <a:xfrm>
            <a:off x="5097343" y="253611"/>
            <a:ext cx="2116376" cy="583002"/>
          </a:xfrm>
          <a:prstGeom prst="rect">
            <a:avLst/>
          </a:prstGeom>
        </p:spPr>
      </p:pic>
      <p:sp>
        <p:nvSpPr>
          <p:cNvPr id="3" name="文本框 2">
            <a:extLst>
              <a:ext uri="{FF2B5EF4-FFF2-40B4-BE49-F238E27FC236}">
                <a16:creationId xmlns:a16="http://schemas.microsoft.com/office/drawing/2014/main" id="{73780B16-1754-41A2-977B-1D37F43A7BA5}"/>
              </a:ext>
            </a:extLst>
          </p:cNvPr>
          <p:cNvSpPr txBox="1"/>
          <p:nvPr/>
        </p:nvSpPr>
        <p:spPr>
          <a:xfrm>
            <a:off x="4435162" y="4725066"/>
            <a:ext cx="3594553" cy="1884618"/>
          </a:xfrm>
          <a:prstGeom prst="rect">
            <a:avLst/>
          </a:prstGeom>
          <a:noFill/>
        </p:spPr>
        <p:txBody>
          <a:bodyPr wrap="square" rtlCol="0">
            <a:spAutoFit/>
          </a:bodyPr>
          <a:lstStyle/>
          <a:p>
            <a:pPr>
              <a:lnSpc>
                <a:spcPct val="150000"/>
              </a:lnSpc>
            </a:pPr>
            <a:r>
              <a:rPr lang="zh-CN" altLang="en-US" sz="2000" b="1" dirty="0">
                <a:solidFill>
                  <a:schemeClr val="accent3"/>
                </a:solidFill>
                <a:latin typeface="微软雅黑" panose="020B0503020204020204" pitchFamily="34" charset="-122"/>
                <a:ea typeface="微软雅黑" panose="020B0503020204020204" pitchFamily="34" charset="-122"/>
              </a:rPr>
              <a:t>项目类别：互联网</a:t>
            </a:r>
            <a:r>
              <a:rPr lang="en-US" altLang="zh-CN" sz="2000" b="1" dirty="0">
                <a:solidFill>
                  <a:schemeClr val="accent3"/>
                </a:solidFill>
                <a:latin typeface="微软雅黑" panose="020B0503020204020204" pitchFamily="34" charset="-122"/>
                <a:ea typeface="微软雅黑" panose="020B0503020204020204" pitchFamily="34" charset="-122"/>
              </a:rPr>
              <a:t>+</a:t>
            </a:r>
            <a:r>
              <a:rPr lang="zh-CN" altLang="en-US" sz="2000" b="1" dirty="0">
                <a:solidFill>
                  <a:schemeClr val="accent3"/>
                </a:solidFill>
                <a:latin typeface="微软雅黑" panose="020B0503020204020204" pitchFamily="34" charset="-122"/>
                <a:ea typeface="微软雅黑" panose="020B0503020204020204" pitchFamily="34" charset="-122"/>
              </a:rPr>
              <a:t>社会服务</a:t>
            </a:r>
            <a:endParaRPr lang="en-US" altLang="zh-CN" sz="2000" b="1" dirty="0">
              <a:solidFill>
                <a:schemeClr val="accent3"/>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accent3"/>
                </a:solidFill>
                <a:latin typeface="微软雅黑" panose="020B0503020204020204" pitchFamily="34" charset="-122"/>
                <a:ea typeface="微软雅黑" panose="020B0503020204020204" pitchFamily="34" charset="-122"/>
              </a:rPr>
              <a:t>项目组别：师生共创组</a:t>
            </a:r>
            <a:endParaRPr lang="en-US" altLang="zh-CN" sz="2000" b="1" dirty="0">
              <a:solidFill>
                <a:schemeClr val="accent3"/>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accent3"/>
                </a:solidFill>
                <a:latin typeface="微软雅黑" panose="020B0503020204020204" pitchFamily="34" charset="-122"/>
                <a:ea typeface="微软雅黑" panose="020B0503020204020204" pitchFamily="34" charset="-122"/>
              </a:rPr>
              <a:t>申报高校：上海交通大学</a:t>
            </a:r>
            <a:endParaRPr lang="en-US" altLang="zh-CN" sz="2000" b="1" dirty="0">
              <a:solidFill>
                <a:schemeClr val="accent3"/>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accent3"/>
                </a:solidFill>
                <a:latin typeface="微软雅黑" panose="020B0503020204020204" pitchFamily="34" charset="-122"/>
                <a:ea typeface="微软雅黑" panose="020B0503020204020204" pitchFamily="34" charset="-122"/>
              </a:rPr>
              <a:t>负责人：密西根学院 劳丹宁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22"/>
          <p:cNvPicPr>
            <a:picLocks noChangeAspect="1"/>
          </p:cNvPicPr>
          <p:nvPr/>
        </p:nvPicPr>
        <p:blipFill>
          <a:blip r:embed="rId3">
            <a:lum bright="70001" contrast="-70000"/>
          </a:blip>
          <a:srcRect t="8353" b="10890"/>
          <a:stretch>
            <a:fillRect/>
          </a:stretch>
        </p:blipFill>
        <p:spPr>
          <a:xfrm>
            <a:off x="928370" y="0"/>
            <a:ext cx="10593388" cy="6861175"/>
          </a:xfrm>
          <a:prstGeom prst="rect">
            <a:avLst/>
          </a:prstGeom>
          <a:noFill/>
          <a:ln w="9525">
            <a:noFill/>
          </a:ln>
        </p:spPr>
      </p:pic>
      <p:grpSp>
        <p:nvGrpSpPr>
          <p:cNvPr id="114690" name="组合 1"/>
          <p:cNvGrpSpPr/>
          <p:nvPr/>
        </p:nvGrpSpPr>
        <p:grpSpPr>
          <a:xfrm>
            <a:off x="0" y="327025"/>
            <a:ext cx="457200" cy="342900"/>
            <a:chOff x="0" y="0"/>
            <a:chExt cx="457201" cy="285750"/>
          </a:xfrm>
        </p:grpSpPr>
        <p:sp>
          <p:nvSpPr>
            <p:cNvPr id="114691" name="矩形 2"/>
            <p:cNvSpPr/>
            <p:nvPr/>
          </p:nvSpPr>
          <p:spPr>
            <a:xfrm>
              <a:off x="0" y="0"/>
              <a:ext cx="342900" cy="285750"/>
            </a:xfrm>
            <a:prstGeom prst="rect">
              <a:avLst/>
            </a:prstGeom>
            <a:solidFill>
              <a:srgbClr val="40937D"/>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sp>
          <p:nvSpPr>
            <p:cNvPr id="114692" name="矩形 3"/>
            <p:cNvSpPr/>
            <p:nvPr/>
          </p:nvSpPr>
          <p:spPr>
            <a:xfrm>
              <a:off x="381000" y="0"/>
              <a:ext cx="76201" cy="285750"/>
            </a:xfrm>
            <a:prstGeom prst="rect">
              <a:avLst/>
            </a:prstGeom>
            <a:solidFill>
              <a:srgbClr val="35363A"/>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114693" name="文本框 4"/>
          <p:cNvSpPr txBox="1"/>
          <p:nvPr/>
        </p:nvSpPr>
        <p:spPr>
          <a:xfrm>
            <a:off x="561975" y="266700"/>
            <a:ext cx="5046663" cy="461963"/>
          </a:xfrm>
          <a:prstGeom prst="rect">
            <a:avLst/>
          </a:prstGeom>
          <a:noFill/>
          <a:ln w="9525">
            <a:noFill/>
          </a:ln>
        </p:spPr>
        <p:txBody>
          <a:bodyPr anchor="t">
            <a:spAutoFit/>
          </a:bodyPr>
          <a:lstStyle/>
          <a:p>
            <a:r>
              <a:rPr lang="zh-CN" altLang="en-US" sz="2400" b="1" dirty="0">
                <a:solidFill>
                  <a:srgbClr val="262626"/>
                </a:solidFill>
                <a:latin typeface="微软雅黑" panose="020B0503020204020204" pitchFamily="34" charset="-122"/>
                <a:ea typeface="微软雅黑" panose="020B0503020204020204" pitchFamily="34" charset="-122"/>
              </a:rPr>
              <a:t>解决方案</a:t>
            </a:r>
            <a:r>
              <a:rPr lang="en-US" altLang="zh-CN"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262626"/>
                </a:solidFill>
                <a:latin typeface="微软雅黑" panose="020B0503020204020204" pitchFamily="34" charset="-122"/>
                <a:ea typeface="微软雅黑" panose="020B0503020204020204" pitchFamily="34" charset="-122"/>
              </a:rPr>
              <a:t>核心技术（无人机部分）</a:t>
            </a:r>
          </a:p>
        </p:txBody>
      </p:sp>
      <p:sp>
        <p:nvSpPr>
          <p:cNvPr id="122886" name="Content Placeholder 2"/>
          <p:cNvSpPr txBox="1"/>
          <p:nvPr/>
        </p:nvSpPr>
        <p:spPr>
          <a:xfrm>
            <a:off x="3387725" y="2109788"/>
            <a:ext cx="8134350" cy="588962"/>
          </a:xfrm>
          <a:prstGeom prst="rect">
            <a:avLst/>
          </a:prstGeom>
          <a:noFill/>
          <a:ln w="9525">
            <a:noFill/>
          </a:ln>
        </p:spPr>
        <p:txBody>
          <a:bodyPr lIns="121682" tIns="60841" rIns="121682" bIns="60841" anchor="t"/>
          <a:lstStyle/>
          <a:p>
            <a:pPr>
              <a:spcBef>
                <a:spcPct val="20000"/>
              </a:spcBef>
            </a:pPr>
            <a:r>
              <a:rPr lang="zh-CN" altLang="en-US" sz="2000" b="1" dirty="0">
                <a:solidFill>
                  <a:srgbClr val="275A66"/>
                </a:solidFill>
                <a:latin typeface="微软雅黑" panose="020B0503020204020204" pitchFamily="34" charset="-122"/>
                <a:ea typeface="微软雅黑" panose="020B0503020204020204" pitchFamily="34" charset="-122"/>
              </a:rPr>
              <a:t>该项目选取大疆</a:t>
            </a:r>
            <a:r>
              <a:rPr lang="en-US" altLang="zh-CN" sz="2000" b="1" dirty="0">
                <a:solidFill>
                  <a:srgbClr val="275A66"/>
                </a:solidFill>
                <a:latin typeface="微软雅黑" panose="020B0503020204020204" pitchFamily="34" charset="-122"/>
                <a:ea typeface="微软雅黑" panose="020B0503020204020204" pitchFamily="34" charset="-122"/>
              </a:rPr>
              <a:t>M600</a:t>
            </a:r>
            <a:r>
              <a:rPr lang="zh-CN" altLang="en-US" sz="2000" b="1" dirty="0">
                <a:solidFill>
                  <a:srgbClr val="275A66"/>
                </a:solidFill>
                <a:latin typeface="微软雅黑" panose="020B0503020204020204" pitchFamily="34" charset="-122"/>
                <a:ea typeface="微软雅黑" panose="020B0503020204020204" pitchFamily="34" charset="-122"/>
              </a:rPr>
              <a:t>型无人机</a:t>
            </a:r>
            <a:r>
              <a:rPr lang="zh-CN" altLang="en-US" sz="2000" dirty="0">
                <a:solidFill>
                  <a:srgbClr val="275A66"/>
                </a:solidFill>
                <a:latin typeface="微软雅黑" panose="020B0503020204020204" pitchFamily="34" charset="-122"/>
                <a:ea typeface="微软雅黑" panose="020B0503020204020204" pitchFamily="34" charset="-122"/>
              </a:rPr>
              <a:t>。</a:t>
            </a:r>
          </a:p>
        </p:txBody>
      </p:sp>
      <p:sp>
        <p:nvSpPr>
          <p:cNvPr id="122887" name="Content Placeholder 2"/>
          <p:cNvSpPr txBox="1"/>
          <p:nvPr/>
        </p:nvSpPr>
        <p:spPr>
          <a:xfrm>
            <a:off x="3387725" y="3079750"/>
            <a:ext cx="8134350" cy="588963"/>
          </a:xfrm>
          <a:prstGeom prst="rect">
            <a:avLst/>
          </a:prstGeom>
          <a:noFill/>
          <a:ln w="9525">
            <a:noFill/>
          </a:ln>
        </p:spPr>
        <p:txBody>
          <a:bodyPr lIns="121682" tIns="60841" rIns="121682" bIns="60841" anchor="t"/>
          <a:lstStyle/>
          <a:p>
            <a:pPr>
              <a:spcBef>
                <a:spcPct val="20000"/>
              </a:spcBef>
            </a:pPr>
            <a:r>
              <a:rPr lang="zh-CN" altLang="en-US" sz="2000" b="1" dirty="0">
                <a:solidFill>
                  <a:srgbClr val="275A66"/>
                </a:solidFill>
                <a:latin typeface="微软雅黑" panose="020B0503020204020204" pitchFamily="34" charset="-122"/>
                <a:ea typeface="微软雅黑" panose="020B0503020204020204" pitchFamily="34" charset="-122"/>
              </a:rPr>
              <a:t>采取盒式抓取</a:t>
            </a:r>
            <a:r>
              <a:rPr lang="en-US" altLang="zh-CN" sz="2000" b="1" dirty="0">
                <a:solidFill>
                  <a:srgbClr val="275A66"/>
                </a:solidFill>
                <a:latin typeface="微软雅黑" panose="020B0503020204020204" pitchFamily="34" charset="-122"/>
                <a:ea typeface="微软雅黑" panose="020B0503020204020204" pitchFamily="34" charset="-122"/>
              </a:rPr>
              <a:t>+</a:t>
            </a:r>
            <a:r>
              <a:rPr lang="zh-CN" altLang="en-US" sz="2000" b="1" dirty="0">
                <a:solidFill>
                  <a:srgbClr val="275A66"/>
                </a:solidFill>
                <a:latin typeface="微软雅黑" panose="020B0503020204020204" pitchFamily="34" charset="-122"/>
                <a:ea typeface="微软雅黑" panose="020B0503020204020204" pitchFamily="34" charset="-122"/>
              </a:rPr>
              <a:t>挂钩式支撑结构</a:t>
            </a:r>
          </a:p>
        </p:txBody>
      </p:sp>
      <p:sp>
        <p:nvSpPr>
          <p:cNvPr id="122888" name="Content Placeholder 2"/>
          <p:cNvSpPr txBox="1"/>
          <p:nvPr/>
        </p:nvSpPr>
        <p:spPr>
          <a:xfrm>
            <a:off x="3387725" y="4051300"/>
            <a:ext cx="8134350" cy="588963"/>
          </a:xfrm>
          <a:prstGeom prst="rect">
            <a:avLst/>
          </a:prstGeom>
          <a:noFill/>
          <a:ln w="9525">
            <a:noFill/>
          </a:ln>
        </p:spPr>
        <p:txBody>
          <a:bodyPr lIns="121682" tIns="60841" rIns="121682" bIns="60841" anchor="t"/>
          <a:lstStyle/>
          <a:p>
            <a:pPr>
              <a:spcBef>
                <a:spcPct val="20000"/>
              </a:spcBef>
            </a:pPr>
            <a:r>
              <a:rPr lang="zh-CN" altLang="en-US" sz="2000" b="1" dirty="0">
                <a:solidFill>
                  <a:srgbClr val="275A66"/>
                </a:solidFill>
                <a:latin typeface="微软雅黑" panose="020B0503020204020204" pitchFamily="34" charset="-122"/>
                <a:ea typeface="微软雅黑" panose="020B0503020204020204" pitchFamily="34" charset="-122"/>
              </a:rPr>
              <a:t>基于大疆Mobile SDK开发针对性的的安卓控制端</a:t>
            </a:r>
          </a:p>
        </p:txBody>
      </p:sp>
      <p:sp>
        <p:nvSpPr>
          <p:cNvPr id="122889" name="Content Placeholder 2"/>
          <p:cNvSpPr txBox="1"/>
          <p:nvPr/>
        </p:nvSpPr>
        <p:spPr>
          <a:xfrm>
            <a:off x="3387725" y="5032375"/>
            <a:ext cx="8134350" cy="588963"/>
          </a:xfrm>
          <a:prstGeom prst="rect">
            <a:avLst/>
          </a:prstGeom>
          <a:noFill/>
          <a:ln w="9525">
            <a:noFill/>
          </a:ln>
        </p:spPr>
        <p:txBody>
          <a:bodyPr lIns="121682" tIns="60841" rIns="121682" bIns="60841" anchor="t"/>
          <a:lstStyle/>
          <a:p>
            <a:pPr>
              <a:spcBef>
                <a:spcPct val="20000"/>
              </a:spcBef>
            </a:pPr>
            <a:r>
              <a:rPr lang="zh-CN" altLang="en-US" sz="2000" b="1" dirty="0">
                <a:solidFill>
                  <a:srgbClr val="275A66"/>
                </a:solidFill>
                <a:latin typeface="微软雅黑" panose="020B0503020204020204" pitchFamily="34" charset="-122"/>
                <a:ea typeface="微软雅黑" panose="020B0503020204020204" pitchFamily="34" charset="-122"/>
                <a:sym typeface="+mn-ea"/>
              </a:rPr>
              <a:t>调用了高德地图、</a:t>
            </a:r>
            <a:r>
              <a:rPr lang="en-US" altLang="zh-CN" sz="2000" b="1" dirty="0">
                <a:solidFill>
                  <a:srgbClr val="275A66"/>
                </a:solidFill>
                <a:latin typeface="微软雅黑" panose="020B0503020204020204" pitchFamily="34" charset="-122"/>
                <a:ea typeface="微软雅黑" panose="020B0503020204020204" pitchFamily="34" charset="-122"/>
                <a:sym typeface="+mn-ea"/>
              </a:rPr>
              <a:t>Google</a:t>
            </a:r>
            <a:r>
              <a:rPr lang="zh-CN" altLang="en-US" sz="2000" b="1" dirty="0">
                <a:solidFill>
                  <a:srgbClr val="275A66"/>
                </a:solidFill>
                <a:latin typeface="微软雅黑" panose="020B0503020204020204" pitchFamily="34" charset="-122"/>
                <a:ea typeface="微软雅黑" panose="020B0503020204020204" pitchFamily="34" charset="-122"/>
                <a:sym typeface="+mn-ea"/>
              </a:rPr>
              <a:t>地图等专业</a:t>
            </a:r>
            <a:r>
              <a:rPr lang="en-US" altLang="zh-CN" sz="2000" b="1" dirty="0">
                <a:solidFill>
                  <a:srgbClr val="275A66"/>
                </a:solidFill>
                <a:latin typeface="微软雅黑" panose="020B0503020204020204" pitchFamily="34" charset="-122"/>
                <a:ea typeface="微软雅黑" panose="020B0503020204020204" pitchFamily="34" charset="-122"/>
                <a:sym typeface="+mn-ea"/>
              </a:rPr>
              <a:t>API</a:t>
            </a:r>
            <a:endParaRPr lang="zh-CN" altLang="en-US" sz="2000" b="1" dirty="0">
              <a:solidFill>
                <a:srgbClr val="275A66"/>
              </a:solidFill>
              <a:latin typeface="微软雅黑" panose="020B0503020204020204" pitchFamily="34" charset="-122"/>
              <a:ea typeface="微软雅黑" panose="020B0503020204020204" pitchFamily="34" charset="-122"/>
              <a:sym typeface="+mn-ea"/>
            </a:endParaRPr>
          </a:p>
        </p:txBody>
      </p:sp>
      <p:sp>
        <p:nvSpPr>
          <p:cNvPr id="114698" name="任意多边形 9"/>
          <p:cNvSpPr/>
          <p:nvPr/>
        </p:nvSpPr>
        <p:spPr>
          <a:xfrm>
            <a:off x="1089025" y="1992313"/>
            <a:ext cx="2132013" cy="852487"/>
          </a:xfrm>
          <a:custGeom>
            <a:avLst/>
            <a:gdLst>
              <a:gd name="txL" fmla="*/ 0 w 2132065"/>
              <a:gd name="txT" fmla="*/ 0 h 852826"/>
              <a:gd name="txR" fmla="*/ 2132065 w 2132065"/>
              <a:gd name="txB" fmla="*/ 852826 h 852826"/>
            </a:gdLst>
            <a:ahLst/>
            <a:cxnLst>
              <a:cxn ang="0">
                <a:pos x="0" y="0"/>
              </a:cxn>
              <a:cxn ang="0">
                <a:pos x="1705358" y="0"/>
              </a:cxn>
              <a:cxn ang="0">
                <a:pos x="2131701" y="425230"/>
              </a:cxn>
              <a:cxn ang="0">
                <a:pos x="1705358" y="850456"/>
              </a:cxn>
              <a:cxn ang="0">
                <a:pos x="0" y="850456"/>
              </a:cxn>
              <a:cxn ang="0">
                <a:pos x="426343" y="425230"/>
              </a:cxn>
              <a:cxn ang="0">
                <a:pos x="0" y="0"/>
              </a:cxn>
            </a:cxnLst>
            <a:rect l="txL" t="txT" r="txR" b="tx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35363A"/>
          </a:solidFill>
          <a:ln w="9525">
            <a:noFill/>
          </a:ln>
        </p:spPr>
        <p:txBody>
          <a:bodyPr lIns="436573" tIns="5080" rIns="426413" bIns="5080" anchor="ctr"/>
          <a:lstStyle/>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p:txBody>
      </p:sp>
      <p:sp>
        <p:nvSpPr>
          <p:cNvPr id="114699" name="Freeform 6"/>
          <p:cNvSpPr>
            <a:spLocks noEditPoints="1"/>
          </p:cNvSpPr>
          <p:nvPr/>
        </p:nvSpPr>
        <p:spPr>
          <a:xfrm>
            <a:off x="1958975" y="2146300"/>
            <a:ext cx="320675" cy="341313"/>
          </a:xfrm>
          <a:custGeom>
            <a:avLst/>
            <a:gdLst/>
            <a:ahLst/>
            <a:cxnLst>
              <a:cxn ang="0">
                <a:pos x="48734071" y="2172998"/>
              </a:cxn>
              <a:cxn ang="0">
                <a:pos x="45096628" y="2172998"/>
              </a:cxn>
              <a:cxn ang="0">
                <a:pos x="0" y="115190158"/>
              </a:cxn>
              <a:cxn ang="0">
                <a:pos x="47279094" y="161555104"/>
              </a:cxn>
              <a:cxn ang="0">
                <a:pos x="93830699" y="115190158"/>
              </a:cxn>
              <a:cxn ang="0">
                <a:pos x="48734071" y="2172998"/>
              </a:cxn>
              <a:cxn ang="0">
                <a:pos x="227666457" y="2172998"/>
              </a:cxn>
              <a:cxn ang="0">
                <a:pos x="224756502" y="2172998"/>
              </a:cxn>
              <a:cxn ang="0">
                <a:pos x="178932386" y="115190158"/>
              </a:cxn>
              <a:cxn ang="0">
                <a:pos x="226211480" y="161555104"/>
              </a:cxn>
              <a:cxn ang="0">
                <a:pos x="273490573" y="115190158"/>
              </a:cxn>
              <a:cxn ang="0">
                <a:pos x="227666457" y="2172998"/>
              </a:cxn>
              <a:cxn ang="0">
                <a:pos x="134563247" y="130403696"/>
              </a:cxn>
              <a:cxn ang="0">
                <a:pos x="89466619" y="244144338"/>
              </a:cxn>
              <a:cxn ang="0">
                <a:pos x="136745713" y="290510135"/>
              </a:cxn>
              <a:cxn ang="0">
                <a:pos x="184023954" y="244144338"/>
              </a:cxn>
              <a:cxn ang="0">
                <a:pos x="138199838" y="130403696"/>
              </a:cxn>
              <a:cxn ang="0">
                <a:pos x="134563247" y="130403696"/>
              </a:cxn>
            </a:cxnLst>
            <a:rect l="0" t="0" r="0" b="0"/>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w="9525">
            <a:noFill/>
          </a:ln>
        </p:spPr>
        <p:txBody>
          <a:bodyPr/>
          <a:lstStyle/>
          <a:p>
            <a:endParaRPr lang="zh-CN" altLang="en-US"/>
          </a:p>
        </p:txBody>
      </p:sp>
      <p:sp>
        <p:nvSpPr>
          <p:cNvPr id="114700" name="文本框 11"/>
          <p:cNvSpPr txBox="1"/>
          <p:nvPr/>
        </p:nvSpPr>
        <p:spPr>
          <a:xfrm>
            <a:off x="1663700" y="2500313"/>
            <a:ext cx="1001713" cy="307975"/>
          </a:xfrm>
          <a:prstGeom prst="rect">
            <a:avLst/>
          </a:prstGeom>
          <a:noFill/>
          <a:ln w="9525">
            <a:noFill/>
          </a:ln>
        </p:spPr>
        <p:txBody>
          <a:bodyPr anchor="t">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机型</a:t>
            </a:r>
          </a:p>
        </p:txBody>
      </p:sp>
      <p:sp>
        <p:nvSpPr>
          <p:cNvPr id="114701" name="任意多边形 12"/>
          <p:cNvSpPr/>
          <p:nvPr/>
        </p:nvSpPr>
        <p:spPr>
          <a:xfrm>
            <a:off x="1089025" y="2963863"/>
            <a:ext cx="2132013" cy="852487"/>
          </a:xfrm>
          <a:custGeom>
            <a:avLst/>
            <a:gdLst>
              <a:gd name="txL" fmla="*/ 0 w 2132065"/>
              <a:gd name="txT" fmla="*/ 0 h 852826"/>
              <a:gd name="txR" fmla="*/ 2132065 w 2132065"/>
              <a:gd name="txB" fmla="*/ 852826 h 852826"/>
            </a:gdLst>
            <a:ahLst/>
            <a:cxnLst>
              <a:cxn ang="0">
                <a:pos x="0" y="0"/>
              </a:cxn>
              <a:cxn ang="0">
                <a:pos x="1705358" y="0"/>
              </a:cxn>
              <a:cxn ang="0">
                <a:pos x="2131701" y="425230"/>
              </a:cxn>
              <a:cxn ang="0">
                <a:pos x="1705358" y="850456"/>
              </a:cxn>
              <a:cxn ang="0">
                <a:pos x="0" y="850456"/>
              </a:cxn>
              <a:cxn ang="0">
                <a:pos x="426343" y="425230"/>
              </a:cxn>
              <a:cxn ang="0">
                <a:pos x="0" y="0"/>
              </a:cxn>
            </a:cxnLst>
            <a:rect l="txL" t="txT" r="txR" b="tx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40937D"/>
          </a:solidFill>
          <a:ln w="9525">
            <a:noFill/>
          </a:ln>
        </p:spPr>
        <p:txBody>
          <a:bodyPr lIns="436573" tIns="5080" rIns="426413" bIns="5080" anchor="ctr"/>
          <a:lstStyle/>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p:txBody>
      </p:sp>
      <p:sp>
        <p:nvSpPr>
          <p:cNvPr id="114702" name="Freeform 11"/>
          <p:cNvSpPr>
            <a:spLocks noEditPoints="1"/>
          </p:cNvSpPr>
          <p:nvPr/>
        </p:nvSpPr>
        <p:spPr>
          <a:xfrm>
            <a:off x="1903413" y="3070225"/>
            <a:ext cx="412750" cy="414338"/>
          </a:xfrm>
          <a:custGeom>
            <a:avLst/>
            <a:gdLst/>
            <a:ahLst/>
            <a:cxnLst>
              <a:cxn ang="0">
                <a:pos x="383315766" y="197426878"/>
              </a:cxn>
              <a:cxn ang="0">
                <a:pos x="383315766" y="231763068"/>
              </a:cxn>
              <a:cxn ang="0">
                <a:pos x="425906406" y="214594973"/>
              </a:cxn>
              <a:cxn ang="0">
                <a:pos x="212953203" y="96567686"/>
              </a:cxn>
              <a:cxn ang="0">
                <a:pos x="212953203" y="332622260"/>
              </a:cxn>
              <a:cxn ang="0">
                <a:pos x="212953203" y="96567686"/>
              </a:cxn>
              <a:cxn ang="0">
                <a:pos x="127771922" y="214594973"/>
              </a:cxn>
              <a:cxn ang="0">
                <a:pos x="298134484" y="214594973"/>
              </a:cxn>
              <a:cxn ang="0">
                <a:pos x="62821582" y="214594973"/>
              </a:cxn>
              <a:cxn ang="0">
                <a:pos x="21295836" y="197426878"/>
              </a:cxn>
              <a:cxn ang="0">
                <a:pos x="21295836" y="231763068"/>
              </a:cxn>
              <a:cxn ang="0">
                <a:pos x="62821582" y="214594973"/>
              </a:cxn>
              <a:cxn ang="0">
                <a:pos x="229989459" y="42919202"/>
              </a:cxn>
              <a:cxn ang="0">
                <a:pos x="212953203" y="0"/>
              </a:cxn>
              <a:cxn ang="0">
                <a:pos x="195916947" y="42919202"/>
              </a:cxn>
              <a:cxn ang="0">
                <a:pos x="212953203" y="364811143"/>
              </a:cxn>
              <a:cxn ang="0">
                <a:pos x="195916947" y="407730345"/>
              </a:cxn>
              <a:cxn ang="0">
                <a:pos x="229989459" y="407730345"/>
              </a:cxn>
              <a:cxn ang="0">
                <a:pos x="212953203" y="364811143"/>
              </a:cxn>
              <a:cxn ang="0">
                <a:pos x="372667848" y="53648484"/>
              </a:cxn>
              <a:cxn ang="0">
                <a:pos x="330077207" y="71889715"/>
              </a:cxn>
              <a:cxn ang="0">
                <a:pos x="354566696" y="95494551"/>
              </a:cxn>
              <a:cxn ang="0">
                <a:pos x="70274815" y="333695395"/>
              </a:cxn>
              <a:cxn ang="0">
                <a:pos x="53238559" y="375541461"/>
              </a:cxn>
              <a:cxn ang="0">
                <a:pos x="94764304" y="357300231"/>
              </a:cxn>
              <a:cxn ang="0">
                <a:pos x="70274815" y="333695395"/>
              </a:cxn>
              <a:cxn ang="0">
                <a:pos x="53238559" y="53648484"/>
              </a:cxn>
              <a:cxn ang="0">
                <a:pos x="70274815" y="95494551"/>
              </a:cxn>
              <a:cxn ang="0">
                <a:pos x="94764304" y="71889715"/>
              </a:cxn>
              <a:cxn ang="0">
                <a:pos x="330077207" y="357300231"/>
              </a:cxn>
              <a:cxn ang="0">
                <a:pos x="372667848" y="375541461"/>
              </a:cxn>
              <a:cxn ang="0">
                <a:pos x="354566696" y="333695395"/>
              </a:cxn>
              <a:cxn ang="0">
                <a:pos x="330077207" y="357300231"/>
              </a:cxn>
            </a:cxnLst>
            <a:rect l="0" t="0" r="0" b="0"/>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rgbClr val="FFFFFF"/>
          </a:solidFill>
          <a:ln w="9525">
            <a:noFill/>
          </a:ln>
        </p:spPr>
        <p:txBody>
          <a:bodyPr/>
          <a:lstStyle/>
          <a:p>
            <a:endParaRPr lang="zh-CN" altLang="en-US"/>
          </a:p>
        </p:txBody>
      </p:sp>
      <p:sp>
        <p:nvSpPr>
          <p:cNvPr id="114703" name="文本框 14"/>
          <p:cNvSpPr txBox="1"/>
          <p:nvPr/>
        </p:nvSpPr>
        <p:spPr>
          <a:xfrm>
            <a:off x="1462088" y="3484563"/>
            <a:ext cx="1397000" cy="307975"/>
          </a:xfrm>
          <a:prstGeom prst="rect">
            <a:avLst/>
          </a:prstGeom>
          <a:noFill/>
          <a:ln w="9525">
            <a:noFill/>
          </a:ln>
        </p:spPr>
        <p:txBody>
          <a:bodyPr anchor="t">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货物抓取结构</a:t>
            </a:r>
          </a:p>
        </p:txBody>
      </p:sp>
      <p:sp>
        <p:nvSpPr>
          <p:cNvPr id="114704" name="任意多边形 15"/>
          <p:cNvSpPr/>
          <p:nvPr/>
        </p:nvSpPr>
        <p:spPr>
          <a:xfrm>
            <a:off x="1089025" y="3937000"/>
            <a:ext cx="2132013" cy="852488"/>
          </a:xfrm>
          <a:custGeom>
            <a:avLst/>
            <a:gdLst>
              <a:gd name="txL" fmla="*/ 0 w 2132065"/>
              <a:gd name="txT" fmla="*/ 0 h 852826"/>
              <a:gd name="txR" fmla="*/ 2132065 w 2132065"/>
              <a:gd name="txB" fmla="*/ 852826 h 852826"/>
            </a:gdLst>
            <a:ahLst/>
            <a:cxnLst>
              <a:cxn ang="0">
                <a:pos x="0" y="0"/>
              </a:cxn>
              <a:cxn ang="0">
                <a:pos x="1705358" y="0"/>
              </a:cxn>
              <a:cxn ang="0">
                <a:pos x="2131701" y="425230"/>
              </a:cxn>
              <a:cxn ang="0">
                <a:pos x="1705358" y="850463"/>
              </a:cxn>
              <a:cxn ang="0">
                <a:pos x="0" y="850463"/>
              </a:cxn>
              <a:cxn ang="0">
                <a:pos x="426343" y="425230"/>
              </a:cxn>
              <a:cxn ang="0">
                <a:pos x="0" y="0"/>
              </a:cxn>
            </a:cxnLst>
            <a:rect l="txL" t="txT" r="txR" b="tx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35363A"/>
          </a:solidFill>
          <a:ln w="9525">
            <a:noFill/>
          </a:ln>
        </p:spPr>
        <p:txBody>
          <a:bodyPr lIns="436573" tIns="5080" rIns="426413" bIns="5080" anchor="ctr"/>
          <a:lstStyle/>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p:txBody>
      </p:sp>
      <p:sp>
        <p:nvSpPr>
          <p:cNvPr id="114705" name="Freeform 21"/>
          <p:cNvSpPr>
            <a:spLocks noEditPoints="1"/>
          </p:cNvSpPr>
          <p:nvPr/>
        </p:nvSpPr>
        <p:spPr>
          <a:xfrm>
            <a:off x="1978025" y="4059238"/>
            <a:ext cx="352425" cy="352425"/>
          </a:xfrm>
          <a:custGeom>
            <a:avLst/>
            <a:gdLst/>
            <a:ahLst/>
            <a:cxnLst>
              <a:cxn ang="0">
                <a:pos x="298254741" y="114146445"/>
              </a:cxn>
              <a:cxn ang="0">
                <a:pos x="184306032" y="83707044"/>
              </a:cxn>
              <a:cxn ang="0">
                <a:pos x="164422441" y="9892325"/>
              </a:cxn>
              <a:cxn ang="0">
                <a:pos x="149127371" y="1522232"/>
              </a:cxn>
              <a:cxn ang="0">
                <a:pos x="10706549" y="38809495"/>
              </a:cxn>
              <a:cxn ang="0">
                <a:pos x="1529507" y="53268515"/>
              </a:cxn>
              <a:cxn ang="0">
                <a:pos x="51238922" y="236662983"/>
              </a:cxn>
              <a:cxn ang="0">
                <a:pos x="65768801" y="245033949"/>
              </a:cxn>
              <a:cxn ang="0">
                <a:pos x="121596245" y="229814249"/>
              </a:cxn>
              <a:cxn ang="0">
                <a:pos x="113948709" y="257970738"/>
              </a:cxn>
              <a:cxn ang="0">
                <a:pos x="122361435" y="272428887"/>
              </a:cxn>
              <a:cxn ang="0">
                <a:pos x="246251503" y="305151199"/>
              </a:cxn>
              <a:cxn ang="0">
                <a:pos x="261546573" y="297541785"/>
              </a:cxn>
              <a:cxn ang="0">
                <a:pos x="306667467" y="128604593"/>
              </a:cxn>
              <a:cxn ang="0">
                <a:pos x="298254741" y="114146445"/>
              </a:cxn>
              <a:cxn ang="0">
                <a:pos x="26001619" y="57072786"/>
              </a:cxn>
              <a:cxn ang="0">
                <a:pos x="146068357" y="25112026"/>
              </a:cxn>
              <a:cxn ang="0">
                <a:pos x="190424060" y="189482523"/>
              </a:cxn>
              <a:cxn ang="0">
                <a:pos x="70357322" y="221444155"/>
              </a:cxn>
              <a:cxn ang="0">
                <a:pos x="26001619" y="57072786"/>
              </a:cxn>
              <a:cxn ang="0">
                <a:pos x="240898666" y="282322085"/>
              </a:cxn>
              <a:cxn ang="0">
                <a:pos x="136891315" y="254165595"/>
              </a:cxn>
              <a:cxn ang="0">
                <a:pos x="145304040" y="223727067"/>
              </a:cxn>
              <a:cxn ang="0">
                <a:pos x="204954814" y="207746686"/>
              </a:cxn>
              <a:cxn ang="0">
                <a:pos x="213367540" y="193287666"/>
              </a:cxn>
              <a:cxn ang="0">
                <a:pos x="190424060" y="108058390"/>
              </a:cxn>
              <a:cxn ang="0">
                <a:pos x="281430164" y="132409736"/>
              </a:cxn>
              <a:cxn ang="0">
                <a:pos x="240898666" y="282322085"/>
              </a:cxn>
            </a:cxnLst>
            <a:rect l="0" t="0" r="0" b="0"/>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rgbClr val="FFFFFF"/>
          </a:solidFill>
          <a:ln w="9525">
            <a:noFill/>
          </a:ln>
        </p:spPr>
        <p:txBody>
          <a:bodyPr/>
          <a:lstStyle/>
          <a:p>
            <a:endParaRPr lang="zh-CN" altLang="en-US"/>
          </a:p>
        </p:txBody>
      </p:sp>
      <p:sp>
        <p:nvSpPr>
          <p:cNvPr id="114706" name="文本框 17"/>
          <p:cNvSpPr txBox="1"/>
          <p:nvPr/>
        </p:nvSpPr>
        <p:spPr>
          <a:xfrm>
            <a:off x="1354455" y="4446905"/>
            <a:ext cx="1504950" cy="306705"/>
          </a:xfrm>
          <a:prstGeom prst="rect">
            <a:avLst/>
          </a:prstGeom>
          <a:noFill/>
          <a:ln w="9525">
            <a:noFill/>
          </a:ln>
        </p:spPr>
        <p:txBody>
          <a:bodyPr wrap="square" anchor="t">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控制端</a:t>
            </a:r>
          </a:p>
        </p:txBody>
      </p:sp>
      <p:sp>
        <p:nvSpPr>
          <p:cNvPr id="114707" name="任意多边形 18"/>
          <p:cNvSpPr/>
          <p:nvPr/>
        </p:nvSpPr>
        <p:spPr>
          <a:xfrm>
            <a:off x="1089025" y="4908550"/>
            <a:ext cx="2132013" cy="852488"/>
          </a:xfrm>
          <a:custGeom>
            <a:avLst/>
            <a:gdLst>
              <a:gd name="txL" fmla="*/ 0 w 2132065"/>
              <a:gd name="txT" fmla="*/ 0 h 852826"/>
              <a:gd name="txR" fmla="*/ 2132065 w 2132065"/>
              <a:gd name="txB" fmla="*/ 852826 h 852826"/>
            </a:gdLst>
            <a:ahLst/>
            <a:cxnLst>
              <a:cxn ang="0">
                <a:pos x="0" y="0"/>
              </a:cxn>
              <a:cxn ang="0">
                <a:pos x="1705358" y="0"/>
              </a:cxn>
              <a:cxn ang="0">
                <a:pos x="2131701" y="425230"/>
              </a:cxn>
              <a:cxn ang="0">
                <a:pos x="1705358" y="850463"/>
              </a:cxn>
              <a:cxn ang="0">
                <a:pos x="0" y="850463"/>
              </a:cxn>
              <a:cxn ang="0">
                <a:pos x="426343" y="425230"/>
              </a:cxn>
              <a:cxn ang="0">
                <a:pos x="0" y="0"/>
              </a:cxn>
            </a:cxnLst>
            <a:rect l="txL" t="txT" r="txR" b="txB"/>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40937D"/>
          </a:solidFill>
          <a:ln w="9525">
            <a:noFill/>
          </a:ln>
        </p:spPr>
        <p:txBody>
          <a:bodyPr lIns="436573" tIns="5080" rIns="426413" bIns="5080" anchor="ctr"/>
          <a:lstStyle/>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p:txBody>
      </p:sp>
      <p:pic>
        <p:nvPicPr>
          <p:cNvPr id="116748" name="图片 9"/>
          <p:cNvPicPr>
            <a:picLocks noChangeAspect="1"/>
          </p:cNvPicPr>
          <p:nvPr/>
        </p:nvPicPr>
        <p:blipFill>
          <a:blip r:embed="rId4"/>
          <a:stretch>
            <a:fillRect/>
          </a:stretch>
        </p:blipFill>
        <p:spPr>
          <a:xfrm>
            <a:off x="1848485" y="5032058"/>
            <a:ext cx="522288" cy="420687"/>
          </a:xfrm>
          <a:prstGeom prst="rect">
            <a:avLst/>
          </a:prstGeom>
          <a:noFill/>
          <a:ln w="9525">
            <a:noFill/>
          </a:ln>
        </p:spPr>
      </p:pic>
      <p:sp>
        <p:nvSpPr>
          <p:cNvPr id="2" name="文本框 17"/>
          <p:cNvSpPr txBox="1"/>
          <p:nvPr/>
        </p:nvSpPr>
        <p:spPr>
          <a:xfrm>
            <a:off x="1302068" y="5452428"/>
            <a:ext cx="1703387" cy="306705"/>
          </a:xfrm>
          <a:prstGeom prst="rect">
            <a:avLst/>
          </a:prstGeom>
          <a:noFill/>
          <a:ln w="9525">
            <a:noFill/>
          </a:ln>
        </p:spPr>
        <p:txBody>
          <a:bodyPr anchor="t">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接口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2886"/>
                                        </p:tgtEl>
                                        <p:attrNameLst>
                                          <p:attrName>style.visibility</p:attrName>
                                        </p:attrNameLst>
                                      </p:cBhvr>
                                      <p:to>
                                        <p:strVal val="visible"/>
                                      </p:to>
                                    </p:set>
                                    <p:animEffect transition="in" filter="fade">
                                      <p:cBhvr>
                                        <p:cTn id="7" dur="500"/>
                                        <p:tgtEl>
                                          <p:spTgt spid="1228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2887"/>
                                        </p:tgtEl>
                                        <p:attrNameLst>
                                          <p:attrName>style.visibility</p:attrName>
                                        </p:attrNameLst>
                                      </p:cBhvr>
                                      <p:to>
                                        <p:strVal val="visible"/>
                                      </p:to>
                                    </p:set>
                                    <p:animEffect transition="in" filter="fade">
                                      <p:cBhvr>
                                        <p:cTn id="11" dur="500"/>
                                        <p:tgtEl>
                                          <p:spTgt spid="12288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2888"/>
                                        </p:tgtEl>
                                        <p:attrNameLst>
                                          <p:attrName>style.visibility</p:attrName>
                                        </p:attrNameLst>
                                      </p:cBhvr>
                                      <p:to>
                                        <p:strVal val="visible"/>
                                      </p:to>
                                    </p:set>
                                    <p:animEffect transition="in" filter="fade">
                                      <p:cBhvr>
                                        <p:cTn id="15" dur="500"/>
                                        <p:tgtEl>
                                          <p:spTgt spid="12288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2889"/>
                                        </p:tgtEl>
                                        <p:attrNameLst>
                                          <p:attrName>style.visibility</p:attrName>
                                        </p:attrNameLst>
                                      </p:cBhvr>
                                      <p:to>
                                        <p:strVal val="visible"/>
                                      </p:to>
                                    </p:set>
                                    <p:animEffect transition="in" filter="fade">
                                      <p:cBhvr>
                                        <p:cTn id="19" dur="500"/>
                                        <p:tgtEl>
                                          <p:spTgt spid="122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6" grpId="0"/>
      <p:bldP spid="122887" grpId="0"/>
      <p:bldP spid="122888" grpId="0"/>
      <p:bldP spid="1228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26"/>
          <p:cNvPicPr>
            <a:picLocks noChangeAspect="1"/>
          </p:cNvPicPr>
          <p:nvPr/>
        </p:nvPicPr>
        <p:blipFill>
          <a:blip r:embed="rId3">
            <a:lum bright="70001" contrast="-70000"/>
          </a:blip>
          <a:srcRect t="8353" b="10890"/>
          <a:stretch>
            <a:fillRect/>
          </a:stretch>
        </p:blipFill>
        <p:spPr>
          <a:xfrm>
            <a:off x="904875" y="0"/>
            <a:ext cx="10593388" cy="6861175"/>
          </a:xfrm>
          <a:prstGeom prst="rect">
            <a:avLst/>
          </a:prstGeom>
          <a:noFill/>
          <a:ln w="9525">
            <a:noFill/>
          </a:ln>
        </p:spPr>
      </p:pic>
      <p:pic>
        <p:nvPicPr>
          <p:cNvPr id="116738" name="Picture 4"/>
          <p:cNvPicPr>
            <a:picLocks noChangeAspect="1"/>
          </p:cNvPicPr>
          <p:nvPr/>
        </p:nvPicPr>
        <p:blipFill>
          <a:blip r:embed="rId4">
            <a:extLst>
              <a:ext uri="{BEBA8EAE-BF5A-486C-A8C5-ECC9F3942E4B}">
                <a14:imgProps xmlns:a14="http://schemas.microsoft.com/office/drawing/2010/main">
                  <a14:imgLayer r:embed="rId5">
                    <a14:imgEffect>
                      <a14:backgroundRemoval t="9763" b="96702" l="10000" r="96800"/>
                    </a14:imgEffect>
                  </a14:imgLayer>
                </a14:imgProps>
              </a:ext>
            </a:extLst>
          </a:blip>
          <a:stretch>
            <a:fillRect/>
          </a:stretch>
        </p:blipFill>
        <p:spPr>
          <a:xfrm>
            <a:off x="2141299" y="659133"/>
            <a:ext cx="2043907" cy="2066285"/>
          </a:xfrm>
          <a:prstGeom prst="rect">
            <a:avLst/>
          </a:prstGeom>
          <a:noFill/>
          <a:ln w="9525">
            <a:noFill/>
          </a:ln>
        </p:spPr>
      </p:pic>
      <p:pic>
        <p:nvPicPr>
          <p:cNvPr id="116739" name="Picture 3"/>
          <p:cNvPicPr>
            <a:picLocks noChangeAspect="1"/>
          </p:cNvPicPr>
          <p:nvPr/>
        </p:nvPicPr>
        <p:blipFill>
          <a:blip r:embed="rId6">
            <a:extLst>
              <a:ext uri="{BEBA8EAE-BF5A-486C-A8C5-ECC9F3942E4B}">
                <a14:imgProps xmlns:a14="http://schemas.microsoft.com/office/drawing/2010/main">
                  <a14:imgLayer r:embed="rId7">
                    <a14:imgEffect>
                      <a14:backgroundRemoval t="15036" b="87007" l="5892" r="96128"/>
                    </a14:imgEffect>
                  </a14:imgLayer>
                </a14:imgProps>
              </a:ext>
            </a:extLst>
          </a:blip>
          <a:srcRect t="13960" b="15076"/>
          <a:stretch>
            <a:fillRect/>
          </a:stretch>
        </p:blipFill>
        <p:spPr>
          <a:xfrm>
            <a:off x="428942" y="1057104"/>
            <a:ext cx="1755775" cy="1437267"/>
          </a:xfrm>
          <a:prstGeom prst="rect">
            <a:avLst/>
          </a:prstGeom>
          <a:noFill/>
          <a:ln w="9525">
            <a:noFill/>
          </a:ln>
        </p:spPr>
      </p:pic>
      <p:sp>
        <p:nvSpPr>
          <p:cNvPr id="116740" name="任意多边形 1"/>
          <p:cNvSpPr/>
          <p:nvPr/>
        </p:nvSpPr>
        <p:spPr>
          <a:xfrm>
            <a:off x="4141788" y="1828800"/>
            <a:ext cx="1887537" cy="1887538"/>
          </a:xfrm>
          <a:custGeom>
            <a:avLst/>
            <a:gdLst/>
            <a:ahLst/>
            <a:cxnLst>
              <a:cxn ang="0">
                <a:pos x="827534" y="0"/>
              </a:cxn>
              <a:cxn ang="0">
                <a:pos x="1427660" y="611233"/>
              </a:cxn>
              <a:cxn ang="0">
                <a:pos x="1424754" y="835279"/>
              </a:cxn>
              <a:cxn ang="0">
                <a:pos x="1418484" y="841567"/>
              </a:cxn>
              <a:cxn ang="0">
                <a:pos x="1392083" y="842897"/>
              </a:cxn>
              <a:cxn ang="0">
                <a:pos x="848498" y="1385379"/>
              </a:cxn>
              <a:cxn ang="0">
                <a:pos x="847013" y="1414721"/>
              </a:cxn>
              <a:cxn ang="0">
                <a:pos x="842065" y="1419684"/>
              </a:cxn>
              <a:cxn ang="0">
                <a:pos x="615383" y="1426210"/>
              </a:cxn>
              <a:cxn ang="0">
                <a:pos x="0" y="818602"/>
              </a:cxn>
              <a:cxn ang="0">
                <a:pos x="827534" y="0"/>
              </a:cxn>
            </a:cxnLst>
            <a:rect l="0" t="0" r="0" b="0"/>
            <a:pathLst>
              <a:path w="2495550" h="2498090">
                <a:moveTo>
                  <a:pt x="1446530" y="0"/>
                </a:moveTo>
                <a:lnTo>
                  <a:pt x="2495550" y="1070610"/>
                </a:lnTo>
                <a:cubicBezTo>
                  <a:pt x="2493857" y="1201420"/>
                  <a:pt x="2492163" y="1332230"/>
                  <a:pt x="2490470" y="1463040"/>
                </a:cubicBezTo>
                <a:lnTo>
                  <a:pt x="2479511" y="1474054"/>
                </a:lnTo>
                <a:lnTo>
                  <a:pt x="2433363" y="1476384"/>
                </a:lnTo>
                <a:cubicBezTo>
                  <a:pt x="1932357" y="1527264"/>
                  <a:pt x="1534055" y="1925565"/>
                  <a:pt x="1483175" y="2426572"/>
                </a:cubicBezTo>
                <a:lnTo>
                  <a:pt x="1480580" y="2477967"/>
                </a:lnTo>
                <a:lnTo>
                  <a:pt x="1471930" y="2486660"/>
                </a:lnTo>
                <a:lnTo>
                  <a:pt x="1075690" y="2498090"/>
                </a:lnTo>
                <a:lnTo>
                  <a:pt x="0" y="1433830"/>
                </a:lnTo>
                <a:lnTo>
                  <a:pt x="1446530" y="0"/>
                </a:lnTo>
                <a:close/>
              </a:path>
            </a:pathLst>
          </a:custGeom>
          <a:solidFill>
            <a:srgbClr val="40937D"/>
          </a:solidFill>
          <a:ln w="9525">
            <a:noFill/>
          </a:ln>
        </p:spPr>
        <p:txBody>
          <a:bodyPr/>
          <a:lstStyle/>
          <a:p>
            <a:endParaRPr lang="zh-CN" altLang="en-US"/>
          </a:p>
        </p:txBody>
      </p:sp>
      <p:sp>
        <p:nvSpPr>
          <p:cNvPr id="116741" name="任意多边形 2"/>
          <p:cNvSpPr/>
          <p:nvPr/>
        </p:nvSpPr>
        <p:spPr>
          <a:xfrm>
            <a:off x="6105525" y="1830388"/>
            <a:ext cx="1889125" cy="1885950"/>
          </a:xfrm>
          <a:custGeom>
            <a:avLst/>
            <a:gdLst/>
            <a:ahLst/>
            <a:cxnLst>
              <a:cxn ang="0">
                <a:pos x="608629" y="0"/>
              </a:cxn>
              <a:cxn ang="0">
                <a:pos x="1428609" y="826143"/>
              </a:cxn>
              <a:cxn ang="0">
                <a:pos x="816348" y="1425260"/>
              </a:cxn>
              <a:cxn ang="0">
                <a:pos x="591925" y="1422359"/>
              </a:cxn>
              <a:cxn ang="0">
                <a:pos x="575440" y="1405978"/>
              </a:cxn>
              <a:cxn ang="0">
                <a:pos x="574350" y="1384414"/>
              </a:cxn>
              <a:cxn ang="0">
                <a:pos x="30956" y="841743"/>
              </a:cxn>
              <a:cxn ang="0">
                <a:pos x="6532" y="840512"/>
              </a:cxn>
              <a:cxn ang="0">
                <a:pos x="0" y="614349"/>
              </a:cxn>
              <a:cxn ang="0">
                <a:pos x="608629" y="0"/>
              </a:cxn>
            </a:cxnLst>
            <a:rect l="0" t="0" r="0" b="0"/>
            <a:pathLst>
              <a:path w="2498090" h="2495550">
                <a:moveTo>
                  <a:pt x="1064260" y="0"/>
                </a:moveTo>
                <a:lnTo>
                  <a:pt x="2498090" y="1446530"/>
                </a:lnTo>
                <a:lnTo>
                  <a:pt x="1427480" y="2495550"/>
                </a:lnTo>
                <a:cubicBezTo>
                  <a:pt x="1296670" y="2493857"/>
                  <a:pt x="1165860" y="2492163"/>
                  <a:pt x="1035050" y="2490470"/>
                </a:cubicBezTo>
                <a:lnTo>
                  <a:pt x="1006225" y="2461788"/>
                </a:lnTo>
                <a:lnTo>
                  <a:pt x="1004318" y="2424032"/>
                </a:lnTo>
                <a:cubicBezTo>
                  <a:pt x="953438" y="1923025"/>
                  <a:pt x="555137" y="1524724"/>
                  <a:pt x="54130" y="1473844"/>
                </a:cubicBezTo>
                <a:lnTo>
                  <a:pt x="11423" y="1471688"/>
                </a:lnTo>
                <a:lnTo>
                  <a:pt x="0" y="1075690"/>
                </a:lnTo>
                <a:lnTo>
                  <a:pt x="1064260" y="0"/>
                </a:lnTo>
                <a:close/>
              </a:path>
            </a:pathLst>
          </a:custGeom>
          <a:solidFill>
            <a:srgbClr val="35363A"/>
          </a:solidFill>
          <a:ln w="9525">
            <a:noFill/>
          </a:ln>
        </p:spPr>
        <p:txBody>
          <a:bodyPr/>
          <a:lstStyle/>
          <a:p>
            <a:endParaRPr lang="zh-CN" altLang="en-US"/>
          </a:p>
        </p:txBody>
      </p:sp>
      <p:sp>
        <p:nvSpPr>
          <p:cNvPr id="116742" name="任意多边形 3"/>
          <p:cNvSpPr/>
          <p:nvPr/>
        </p:nvSpPr>
        <p:spPr>
          <a:xfrm>
            <a:off x="4135438" y="3775075"/>
            <a:ext cx="1885950" cy="1889125"/>
          </a:xfrm>
          <a:custGeom>
            <a:avLst/>
            <a:gdLst/>
            <a:ahLst/>
            <a:cxnLst>
              <a:cxn ang="0">
                <a:pos x="614349" y="0"/>
              </a:cxn>
              <a:cxn ang="0">
                <a:pos x="840650" y="6537"/>
              </a:cxn>
              <a:cxn ang="0">
                <a:pos x="851280" y="17234"/>
              </a:cxn>
              <a:cxn ang="0">
                <a:pos x="852401" y="39464"/>
              </a:cxn>
              <a:cxn ang="0">
                <a:pos x="1395072" y="582858"/>
              </a:cxn>
              <a:cxn ang="0">
                <a:pos x="1414316" y="583831"/>
              </a:cxn>
              <a:cxn ang="0">
                <a:pos x="1422359" y="591925"/>
              </a:cxn>
              <a:cxn ang="0">
                <a:pos x="1425260" y="816348"/>
              </a:cxn>
              <a:cxn ang="0">
                <a:pos x="826143" y="1428609"/>
              </a:cxn>
              <a:cxn ang="0">
                <a:pos x="0" y="608629"/>
              </a:cxn>
              <a:cxn ang="0">
                <a:pos x="614349" y="0"/>
              </a:cxn>
            </a:cxnLst>
            <a:rect l="0" t="0" r="0" b="0"/>
            <a:pathLst>
              <a:path w="2495550" h="2498090">
                <a:moveTo>
                  <a:pt x="1075690" y="0"/>
                </a:moveTo>
                <a:lnTo>
                  <a:pt x="1471930" y="11430"/>
                </a:lnTo>
                <a:lnTo>
                  <a:pt x="1490543" y="30136"/>
                </a:lnTo>
                <a:lnTo>
                  <a:pt x="1492506" y="69007"/>
                </a:lnTo>
                <a:cubicBezTo>
                  <a:pt x="1543386" y="570014"/>
                  <a:pt x="1941688" y="968315"/>
                  <a:pt x="2442694" y="1019195"/>
                </a:cubicBezTo>
                <a:lnTo>
                  <a:pt x="2476387" y="1020897"/>
                </a:lnTo>
                <a:lnTo>
                  <a:pt x="2490470" y="1035050"/>
                </a:lnTo>
                <a:cubicBezTo>
                  <a:pt x="2492163" y="1165860"/>
                  <a:pt x="2493857" y="1296670"/>
                  <a:pt x="2495550" y="1427480"/>
                </a:cubicBezTo>
                <a:lnTo>
                  <a:pt x="1446530" y="2498090"/>
                </a:lnTo>
                <a:lnTo>
                  <a:pt x="0" y="1064260"/>
                </a:lnTo>
                <a:lnTo>
                  <a:pt x="1075690" y="0"/>
                </a:lnTo>
                <a:close/>
              </a:path>
            </a:pathLst>
          </a:custGeom>
          <a:solidFill>
            <a:srgbClr val="35363A"/>
          </a:solidFill>
          <a:ln w="9525">
            <a:noFill/>
          </a:ln>
        </p:spPr>
        <p:txBody>
          <a:bodyPr/>
          <a:lstStyle/>
          <a:p>
            <a:endParaRPr lang="zh-CN" altLang="en-US"/>
          </a:p>
        </p:txBody>
      </p:sp>
      <p:sp>
        <p:nvSpPr>
          <p:cNvPr id="116743" name="任意多边形 4"/>
          <p:cNvSpPr/>
          <p:nvPr/>
        </p:nvSpPr>
        <p:spPr>
          <a:xfrm>
            <a:off x="6099175" y="3776663"/>
            <a:ext cx="1887538" cy="1887537"/>
          </a:xfrm>
          <a:custGeom>
            <a:avLst/>
            <a:gdLst/>
            <a:ahLst/>
            <a:cxnLst>
              <a:cxn ang="0">
                <a:pos x="814977" y="0"/>
              </a:cxn>
              <a:cxn ang="0">
                <a:pos x="1426210" y="600126"/>
              </a:cxn>
              <a:cxn ang="0">
                <a:pos x="607607" y="1427660"/>
              </a:cxn>
              <a:cxn ang="0">
                <a:pos x="0" y="812277"/>
              </a:cxn>
              <a:cxn ang="0">
                <a:pos x="6525" y="585594"/>
              </a:cxn>
              <a:cxn ang="0">
                <a:pos x="9148" y="582981"/>
              </a:cxn>
              <a:cxn ang="0">
                <a:pos x="36231" y="581610"/>
              </a:cxn>
              <a:cxn ang="0">
                <a:pos x="578713" y="38025"/>
              </a:cxn>
              <a:cxn ang="0">
                <a:pos x="579929" y="13875"/>
              </a:cxn>
              <a:cxn ang="0">
                <a:pos x="590931" y="2906"/>
              </a:cxn>
              <a:cxn ang="0">
                <a:pos x="814977" y="0"/>
              </a:cxn>
            </a:cxnLst>
            <a:rect l="0" t="0" r="0" b="0"/>
            <a:pathLst>
              <a:path w="2498090" h="2495550">
                <a:moveTo>
                  <a:pt x="1427480" y="0"/>
                </a:moveTo>
                <a:lnTo>
                  <a:pt x="2498090" y="1049020"/>
                </a:lnTo>
                <a:lnTo>
                  <a:pt x="1064260" y="2495550"/>
                </a:lnTo>
                <a:lnTo>
                  <a:pt x="0" y="1419860"/>
                </a:lnTo>
                <a:lnTo>
                  <a:pt x="11430" y="1023620"/>
                </a:lnTo>
                <a:lnTo>
                  <a:pt x="16023" y="1019051"/>
                </a:lnTo>
                <a:lnTo>
                  <a:pt x="63461" y="1016655"/>
                </a:lnTo>
                <a:cubicBezTo>
                  <a:pt x="564468" y="965775"/>
                  <a:pt x="962769" y="567474"/>
                  <a:pt x="1013649" y="66467"/>
                </a:cubicBezTo>
                <a:lnTo>
                  <a:pt x="1015781" y="24254"/>
                </a:lnTo>
                <a:lnTo>
                  <a:pt x="1035050" y="5080"/>
                </a:lnTo>
                <a:cubicBezTo>
                  <a:pt x="1165860" y="3387"/>
                  <a:pt x="1296670" y="1693"/>
                  <a:pt x="1427480" y="0"/>
                </a:cubicBezTo>
                <a:close/>
              </a:path>
            </a:pathLst>
          </a:custGeom>
          <a:solidFill>
            <a:srgbClr val="40937D"/>
          </a:solidFill>
          <a:ln w="9525">
            <a:noFill/>
          </a:ln>
        </p:spPr>
        <p:txBody>
          <a:bodyPr/>
          <a:lstStyle/>
          <a:p>
            <a:endParaRPr lang="zh-CN" altLang="en-US"/>
          </a:p>
        </p:txBody>
      </p:sp>
      <p:sp>
        <p:nvSpPr>
          <p:cNvPr id="116744" name="文本框 5"/>
          <p:cNvSpPr txBox="1"/>
          <p:nvPr/>
        </p:nvSpPr>
        <p:spPr>
          <a:xfrm>
            <a:off x="5121714" y="3121743"/>
            <a:ext cx="1739900" cy="1200329"/>
          </a:xfrm>
          <a:prstGeom prst="rect">
            <a:avLst/>
          </a:prstGeom>
          <a:noFill/>
          <a:ln w="9525">
            <a:noFill/>
          </a:ln>
        </p:spPr>
        <p:txBody>
          <a:bodyPr wrap="square" anchor="t">
            <a:spAutoFit/>
          </a:bodyPr>
          <a:lstStyle/>
          <a:p>
            <a:pPr algn="ctr"/>
            <a:r>
              <a:rPr lang="zh-CN" altLang="en-US" sz="2400" b="1" dirty="0">
                <a:solidFill>
                  <a:srgbClr val="19304E"/>
                </a:solidFill>
                <a:latin typeface="微软雅黑" panose="020B0503020204020204" pitchFamily="34" charset="-122"/>
                <a:ea typeface="微软雅黑" panose="020B0503020204020204" pitchFamily="34" charset="-122"/>
              </a:rPr>
              <a:t>一次性</a:t>
            </a:r>
            <a:endParaRPr lang="en-US" altLang="zh-CN" sz="2400" b="1" dirty="0">
              <a:solidFill>
                <a:srgbClr val="19304E"/>
              </a:solidFill>
              <a:latin typeface="微软雅黑" panose="020B0503020204020204" pitchFamily="34" charset="-122"/>
              <a:ea typeface="微软雅黑" panose="020B0503020204020204" pitchFamily="34" charset="-122"/>
            </a:endParaRPr>
          </a:p>
          <a:p>
            <a:pPr algn="ctr"/>
            <a:r>
              <a:rPr lang="zh-CN" altLang="en-US" sz="2400" b="1" dirty="0">
                <a:solidFill>
                  <a:srgbClr val="19304E"/>
                </a:solidFill>
                <a:latin typeface="微软雅黑" panose="020B0503020204020204" pitchFamily="34" charset="-122"/>
                <a:ea typeface="微软雅黑" panose="020B0503020204020204" pitchFamily="34" charset="-122"/>
              </a:rPr>
              <a:t>   脱落式</a:t>
            </a:r>
            <a:endParaRPr lang="en-US" altLang="zh-CN" sz="2400" b="1" dirty="0">
              <a:solidFill>
                <a:srgbClr val="19304E"/>
              </a:solidFill>
              <a:latin typeface="微软雅黑" panose="020B0503020204020204" pitchFamily="34" charset="-122"/>
              <a:ea typeface="微软雅黑" panose="020B0503020204020204" pitchFamily="34" charset="-122"/>
            </a:endParaRPr>
          </a:p>
          <a:p>
            <a:pPr algn="ctr"/>
            <a:r>
              <a:rPr lang="zh-CN" altLang="en-US" sz="2400" b="1" dirty="0">
                <a:solidFill>
                  <a:srgbClr val="19304E"/>
                </a:solidFill>
                <a:latin typeface="微软雅黑" panose="020B0503020204020204" pitchFamily="34" charset="-122"/>
                <a:ea typeface="微软雅黑" panose="020B0503020204020204" pitchFamily="34" charset="-122"/>
              </a:rPr>
              <a:t>  挂钩结构</a:t>
            </a:r>
          </a:p>
        </p:txBody>
      </p:sp>
      <p:pic>
        <p:nvPicPr>
          <p:cNvPr id="116745" name="组合 146"/>
          <p:cNvPicPr/>
          <p:nvPr/>
        </p:nvPicPr>
        <p:blipFill>
          <a:blip r:embed="rId8">
            <a:biLevel thresh="50000"/>
            <a:grayscl/>
          </a:blip>
          <a:stretch>
            <a:fillRect/>
          </a:stretch>
        </p:blipFill>
        <p:spPr>
          <a:xfrm>
            <a:off x="4827588" y="2362200"/>
            <a:ext cx="487362" cy="411163"/>
          </a:xfrm>
          <a:prstGeom prst="rect">
            <a:avLst/>
          </a:prstGeom>
          <a:noFill/>
          <a:ln w="9525">
            <a:noFill/>
          </a:ln>
        </p:spPr>
      </p:pic>
      <p:pic>
        <p:nvPicPr>
          <p:cNvPr id="116746" name="图片 7"/>
          <p:cNvPicPr>
            <a:picLocks noChangeAspect="1"/>
          </p:cNvPicPr>
          <p:nvPr/>
        </p:nvPicPr>
        <p:blipFill>
          <a:blip r:embed="rId9"/>
          <a:stretch>
            <a:fillRect/>
          </a:stretch>
        </p:blipFill>
        <p:spPr>
          <a:xfrm>
            <a:off x="4872038" y="4248150"/>
            <a:ext cx="373062" cy="368300"/>
          </a:xfrm>
          <a:prstGeom prst="rect">
            <a:avLst/>
          </a:prstGeom>
          <a:noFill/>
          <a:ln w="9525">
            <a:noFill/>
          </a:ln>
        </p:spPr>
      </p:pic>
      <p:pic>
        <p:nvPicPr>
          <p:cNvPr id="116747" name="图片 8"/>
          <p:cNvPicPr>
            <a:picLocks noChangeAspect="1"/>
          </p:cNvPicPr>
          <p:nvPr/>
        </p:nvPicPr>
        <p:blipFill>
          <a:blip r:embed="rId10"/>
          <a:stretch>
            <a:fillRect/>
          </a:stretch>
        </p:blipFill>
        <p:spPr>
          <a:xfrm>
            <a:off x="6913563" y="2354263"/>
            <a:ext cx="354012" cy="409575"/>
          </a:xfrm>
          <a:prstGeom prst="rect">
            <a:avLst/>
          </a:prstGeom>
          <a:noFill/>
          <a:ln w="9525">
            <a:noFill/>
          </a:ln>
        </p:spPr>
      </p:pic>
      <p:pic>
        <p:nvPicPr>
          <p:cNvPr id="116748" name="图片 9"/>
          <p:cNvPicPr>
            <a:picLocks noChangeAspect="1"/>
          </p:cNvPicPr>
          <p:nvPr/>
        </p:nvPicPr>
        <p:blipFill>
          <a:blip r:embed="rId11"/>
          <a:stretch>
            <a:fillRect/>
          </a:stretch>
        </p:blipFill>
        <p:spPr>
          <a:xfrm>
            <a:off x="6791325" y="4259263"/>
            <a:ext cx="522288" cy="420687"/>
          </a:xfrm>
          <a:prstGeom prst="rect">
            <a:avLst/>
          </a:prstGeom>
          <a:noFill/>
          <a:ln w="9525">
            <a:noFill/>
          </a:ln>
        </p:spPr>
      </p:pic>
      <p:cxnSp>
        <p:nvCxnSpPr>
          <p:cNvPr id="116749" name="直接连接符 10"/>
          <p:cNvCxnSpPr/>
          <p:nvPr/>
        </p:nvCxnSpPr>
        <p:spPr>
          <a:xfrm>
            <a:off x="4637088" y="2859088"/>
            <a:ext cx="808037" cy="0"/>
          </a:xfrm>
          <a:prstGeom prst="line">
            <a:avLst/>
          </a:prstGeom>
          <a:ln w="3175" cap="flat" cmpd="sng">
            <a:solidFill>
              <a:schemeClr val="bg1"/>
            </a:solidFill>
            <a:prstDash val="solid"/>
            <a:round/>
            <a:headEnd type="none" w="med" len="med"/>
            <a:tailEnd type="none" w="med" len="med"/>
          </a:ln>
        </p:spPr>
      </p:cxnSp>
      <p:sp>
        <p:nvSpPr>
          <p:cNvPr id="116750" name="文本框 11"/>
          <p:cNvSpPr txBox="1"/>
          <p:nvPr/>
        </p:nvSpPr>
        <p:spPr>
          <a:xfrm>
            <a:off x="4740275" y="2878138"/>
            <a:ext cx="768350" cy="369887"/>
          </a:xfrm>
          <a:prstGeom prst="rect">
            <a:avLst/>
          </a:prstGeom>
          <a:noFill/>
          <a:ln w="9525">
            <a:noFill/>
          </a:ln>
        </p:spPr>
        <p:txBody>
          <a:bodyPr anchor="t">
            <a:spAutoFit/>
          </a:bodyPr>
          <a:lstStyle/>
          <a:p>
            <a:r>
              <a:rPr lang="zh-CN" altLang="en-US" b="1" dirty="0">
                <a:solidFill>
                  <a:schemeClr val="bg1"/>
                </a:solidFill>
                <a:latin typeface="微软雅黑" panose="020B0503020204020204" pitchFamily="34" charset="-122"/>
                <a:ea typeface="微软雅黑" panose="020B0503020204020204" pitchFamily="34" charset="-122"/>
              </a:rPr>
              <a:t>平稳</a:t>
            </a:r>
          </a:p>
        </p:txBody>
      </p:sp>
      <p:cxnSp>
        <p:nvCxnSpPr>
          <p:cNvPr id="116751" name="直接连接符 12"/>
          <p:cNvCxnSpPr/>
          <p:nvPr/>
        </p:nvCxnSpPr>
        <p:spPr>
          <a:xfrm>
            <a:off x="6686550" y="2879725"/>
            <a:ext cx="808038" cy="0"/>
          </a:xfrm>
          <a:prstGeom prst="line">
            <a:avLst/>
          </a:prstGeom>
          <a:ln w="3175" cap="flat" cmpd="sng">
            <a:solidFill>
              <a:schemeClr val="bg1"/>
            </a:solidFill>
            <a:prstDash val="solid"/>
            <a:round/>
            <a:headEnd type="none" w="med" len="med"/>
            <a:tailEnd type="none" w="med" len="med"/>
          </a:ln>
        </p:spPr>
      </p:cxnSp>
      <p:sp>
        <p:nvSpPr>
          <p:cNvPr id="116752" name="文本框 13"/>
          <p:cNvSpPr txBox="1"/>
          <p:nvPr/>
        </p:nvSpPr>
        <p:spPr>
          <a:xfrm>
            <a:off x="6791325" y="2898775"/>
            <a:ext cx="766763" cy="369888"/>
          </a:xfrm>
          <a:prstGeom prst="rect">
            <a:avLst/>
          </a:prstGeom>
          <a:noFill/>
          <a:ln w="9525">
            <a:noFill/>
          </a:ln>
        </p:spPr>
        <p:txBody>
          <a:bodyPr anchor="t">
            <a:spAutoFit/>
          </a:bodyPr>
          <a:lstStyle/>
          <a:p>
            <a:r>
              <a:rPr lang="zh-CN" altLang="en-US" b="1" dirty="0">
                <a:solidFill>
                  <a:schemeClr val="bg1"/>
                </a:solidFill>
                <a:latin typeface="微软雅黑" panose="020B0503020204020204" pitchFamily="34" charset="-122"/>
                <a:ea typeface="微软雅黑" panose="020B0503020204020204" pitchFamily="34" charset="-122"/>
              </a:rPr>
              <a:t>便捷</a:t>
            </a:r>
          </a:p>
        </p:txBody>
      </p:sp>
      <p:cxnSp>
        <p:nvCxnSpPr>
          <p:cNvPr id="116753" name="直接连接符 14"/>
          <p:cNvCxnSpPr/>
          <p:nvPr/>
        </p:nvCxnSpPr>
        <p:spPr>
          <a:xfrm>
            <a:off x="4637088" y="4770438"/>
            <a:ext cx="808037" cy="0"/>
          </a:xfrm>
          <a:prstGeom prst="line">
            <a:avLst/>
          </a:prstGeom>
          <a:ln w="3175" cap="flat" cmpd="sng">
            <a:solidFill>
              <a:schemeClr val="bg1"/>
            </a:solidFill>
            <a:prstDash val="solid"/>
            <a:round/>
            <a:headEnd type="none" w="med" len="med"/>
            <a:tailEnd type="none" w="med" len="med"/>
          </a:ln>
        </p:spPr>
      </p:cxnSp>
      <p:sp>
        <p:nvSpPr>
          <p:cNvPr id="116754" name="文本框 15"/>
          <p:cNvSpPr txBox="1"/>
          <p:nvPr/>
        </p:nvSpPr>
        <p:spPr>
          <a:xfrm>
            <a:off x="4740275" y="4789488"/>
            <a:ext cx="768350" cy="369887"/>
          </a:xfrm>
          <a:prstGeom prst="rect">
            <a:avLst/>
          </a:prstGeom>
          <a:noFill/>
          <a:ln w="9525">
            <a:noFill/>
          </a:ln>
        </p:spPr>
        <p:txBody>
          <a:bodyPr anchor="t">
            <a:spAutoFit/>
          </a:bodyPr>
          <a:lstStyle/>
          <a:p>
            <a:r>
              <a:rPr lang="zh-CN" altLang="en-US" b="1" dirty="0">
                <a:solidFill>
                  <a:schemeClr val="bg1"/>
                </a:solidFill>
                <a:latin typeface="微软雅黑" panose="020B0503020204020204" pitchFamily="34" charset="-122"/>
                <a:ea typeface="微软雅黑" panose="020B0503020204020204" pitchFamily="34" charset="-122"/>
              </a:rPr>
              <a:t>对接</a:t>
            </a:r>
          </a:p>
        </p:txBody>
      </p:sp>
      <p:cxnSp>
        <p:nvCxnSpPr>
          <p:cNvPr id="116755" name="直接连接符 16"/>
          <p:cNvCxnSpPr/>
          <p:nvPr/>
        </p:nvCxnSpPr>
        <p:spPr>
          <a:xfrm>
            <a:off x="6686550" y="4791075"/>
            <a:ext cx="808038" cy="0"/>
          </a:xfrm>
          <a:prstGeom prst="line">
            <a:avLst/>
          </a:prstGeom>
          <a:ln w="3175" cap="flat" cmpd="sng">
            <a:solidFill>
              <a:schemeClr val="bg1"/>
            </a:solidFill>
            <a:prstDash val="solid"/>
            <a:round/>
            <a:headEnd type="none" w="med" len="med"/>
            <a:tailEnd type="none" w="med" len="med"/>
          </a:ln>
        </p:spPr>
      </p:cxnSp>
      <p:sp>
        <p:nvSpPr>
          <p:cNvPr id="116756" name="文本框 17"/>
          <p:cNvSpPr txBox="1"/>
          <p:nvPr/>
        </p:nvSpPr>
        <p:spPr>
          <a:xfrm>
            <a:off x="6731000" y="4810125"/>
            <a:ext cx="766763" cy="369888"/>
          </a:xfrm>
          <a:prstGeom prst="rect">
            <a:avLst/>
          </a:prstGeom>
          <a:noFill/>
          <a:ln w="9525">
            <a:noFill/>
          </a:ln>
        </p:spPr>
        <p:txBody>
          <a:bodyPr anchor="t">
            <a:spAutoFit/>
          </a:bodyPr>
          <a:lstStyle/>
          <a:p>
            <a:r>
              <a:rPr lang="zh-CN" altLang="en-US" b="1" dirty="0">
                <a:solidFill>
                  <a:schemeClr val="bg1"/>
                </a:solidFill>
                <a:latin typeface="微软雅黑" panose="020B0503020204020204" pitchFamily="34" charset="-122"/>
                <a:ea typeface="微软雅黑" panose="020B0503020204020204" pitchFamily="34" charset="-122"/>
              </a:rPr>
              <a:t>简易</a:t>
            </a:r>
          </a:p>
        </p:txBody>
      </p:sp>
      <p:cxnSp>
        <p:nvCxnSpPr>
          <p:cNvPr id="116757" name="直接连接符 18"/>
          <p:cNvCxnSpPr/>
          <p:nvPr/>
        </p:nvCxnSpPr>
        <p:spPr>
          <a:xfrm flipH="1">
            <a:off x="904875" y="3716338"/>
            <a:ext cx="3113088" cy="0"/>
          </a:xfrm>
          <a:prstGeom prst="line">
            <a:avLst/>
          </a:prstGeom>
          <a:ln w="6350" cap="flat" cmpd="sng">
            <a:solidFill>
              <a:srgbClr val="BFBFBF"/>
            </a:solidFill>
            <a:prstDash val="solid"/>
            <a:round/>
            <a:headEnd type="none" w="med" len="med"/>
            <a:tailEnd type="none" w="med" len="med"/>
          </a:ln>
        </p:spPr>
      </p:cxnSp>
      <p:cxnSp>
        <p:nvCxnSpPr>
          <p:cNvPr id="116758" name="直接连接符 19"/>
          <p:cNvCxnSpPr/>
          <p:nvPr/>
        </p:nvCxnSpPr>
        <p:spPr>
          <a:xfrm flipH="1">
            <a:off x="7966075" y="3711575"/>
            <a:ext cx="3114675" cy="0"/>
          </a:xfrm>
          <a:prstGeom prst="line">
            <a:avLst/>
          </a:prstGeom>
          <a:ln w="6350" cap="flat" cmpd="sng">
            <a:solidFill>
              <a:srgbClr val="BFBFBF"/>
            </a:solidFill>
            <a:prstDash val="solid"/>
            <a:round/>
            <a:headEnd type="none" w="med" len="med"/>
            <a:tailEnd type="none" w="med" len="med"/>
          </a:ln>
        </p:spPr>
      </p:cxnSp>
      <p:sp>
        <p:nvSpPr>
          <p:cNvPr id="116759" name="Content Placeholder 2"/>
          <p:cNvSpPr txBox="1"/>
          <p:nvPr/>
        </p:nvSpPr>
        <p:spPr>
          <a:xfrm>
            <a:off x="1844783" y="2606675"/>
            <a:ext cx="2112037" cy="822325"/>
          </a:xfrm>
          <a:prstGeom prst="rect">
            <a:avLst/>
          </a:prstGeom>
          <a:noFill/>
          <a:ln w="9525">
            <a:noFill/>
          </a:ln>
        </p:spPr>
        <p:txBody>
          <a:bodyPr lIns="121682" tIns="60841" rIns="121682" bIns="60841" anchor="t"/>
          <a:lstStyle/>
          <a:p>
            <a:pPr>
              <a:spcBef>
                <a:spcPct val="20000"/>
              </a:spcBef>
            </a:pPr>
            <a:r>
              <a:rPr lang="zh-CN" altLang="en-US" sz="1400" b="1" dirty="0">
                <a:solidFill>
                  <a:srgbClr val="275A66"/>
                </a:solidFill>
                <a:latin typeface="微软雅黑" panose="020B0503020204020204" pitchFamily="34" charset="-122"/>
                <a:ea typeface="微软雅黑" panose="020B0503020204020204" pitchFamily="34" charset="-122"/>
              </a:rPr>
              <a:t>一次性挂钩直接于机库传送装置连接，无需人力操作。</a:t>
            </a:r>
          </a:p>
        </p:txBody>
      </p:sp>
      <p:sp>
        <p:nvSpPr>
          <p:cNvPr id="116760" name="Content Placeholder 2"/>
          <p:cNvSpPr txBox="1"/>
          <p:nvPr/>
        </p:nvSpPr>
        <p:spPr>
          <a:xfrm>
            <a:off x="1844783" y="4056856"/>
            <a:ext cx="1987946" cy="825500"/>
          </a:xfrm>
          <a:prstGeom prst="rect">
            <a:avLst/>
          </a:prstGeom>
          <a:noFill/>
          <a:ln w="9525">
            <a:noFill/>
          </a:ln>
        </p:spPr>
        <p:txBody>
          <a:bodyPr lIns="121682" tIns="60841" rIns="121682" bIns="60841" anchor="t"/>
          <a:lstStyle/>
          <a:p>
            <a:pPr>
              <a:spcBef>
                <a:spcPct val="20000"/>
              </a:spcBef>
            </a:pPr>
            <a:r>
              <a:rPr lang="zh-CN" altLang="en-US" sz="1400" b="1" dirty="0">
                <a:solidFill>
                  <a:srgbClr val="275A66"/>
                </a:solidFill>
                <a:latin typeface="微软雅黑" panose="020B0503020204020204" pitchFamily="34" charset="-122"/>
                <a:ea typeface="微软雅黑" panose="020B0503020204020204" pitchFamily="34" charset="-122"/>
              </a:rPr>
              <a:t>下落时提前盒子提前打开，挂钩保证货物平稳接触地面。</a:t>
            </a:r>
          </a:p>
        </p:txBody>
      </p:sp>
      <p:sp>
        <p:nvSpPr>
          <p:cNvPr id="116761" name="Content Placeholder 2"/>
          <p:cNvSpPr txBox="1"/>
          <p:nvPr/>
        </p:nvSpPr>
        <p:spPr>
          <a:xfrm>
            <a:off x="8175626" y="4059237"/>
            <a:ext cx="2042572" cy="820738"/>
          </a:xfrm>
          <a:prstGeom prst="rect">
            <a:avLst/>
          </a:prstGeom>
          <a:noFill/>
          <a:ln w="9525">
            <a:noFill/>
          </a:ln>
        </p:spPr>
        <p:txBody>
          <a:bodyPr lIns="121682" tIns="60841" rIns="121682" bIns="60841" anchor="t"/>
          <a:lstStyle/>
          <a:p>
            <a:pPr>
              <a:spcBef>
                <a:spcPct val="20000"/>
              </a:spcBef>
            </a:pPr>
            <a:r>
              <a:rPr lang="zh-CN" altLang="en-US" sz="1400" b="1" dirty="0">
                <a:solidFill>
                  <a:srgbClr val="275A66"/>
                </a:solidFill>
                <a:latin typeface="微软雅黑" panose="020B0503020204020204" pitchFamily="34" charset="-122"/>
                <a:ea typeface="微软雅黑" panose="020B0503020204020204" pitchFamily="34" charset="-122"/>
              </a:rPr>
              <a:t>旋转式套取结构，方便勾取与脱落。</a:t>
            </a:r>
          </a:p>
        </p:txBody>
      </p:sp>
      <p:sp>
        <p:nvSpPr>
          <p:cNvPr id="116762" name="Content Placeholder 2"/>
          <p:cNvSpPr txBox="1"/>
          <p:nvPr/>
        </p:nvSpPr>
        <p:spPr>
          <a:xfrm>
            <a:off x="8179618" y="2567781"/>
            <a:ext cx="2038579" cy="825500"/>
          </a:xfrm>
          <a:prstGeom prst="rect">
            <a:avLst/>
          </a:prstGeom>
          <a:noFill/>
          <a:ln w="9525">
            <a:noFill/>
          </a:ln>
        </p:spPr>
        <p:txBody>
          <a:bodyPr lIns="121682" tIns="60841" rIns="121682" bIns="60841" anchor="t"/>
          <a:lstStyle/>
          <a:p>
            <a:pPr>
              <a:spcBef>
                <a:spcPct val="20000"/>
              </a:spcBef>
            </a:pPr>
            <a:r>
              <a:rPr lang="zh-CN" altLang="en-US" sz="1400" b="1" dirty="0">
                <a:solidFill>
                  <a:srgbClr val="275A66"/>
                </a:solidFill>
                <a:latin typeface="微软雅黑" panose="020B0503020204020204" pitchFamily="34" charset="-122"/>
                <a:ea typeface="微软雅黑" panose="020B0503020204020204" pitchFamily="34" charset="-122"/>
              </a:rPr>
              <a:t>一次性挂钩成本低，无需无人机反复回收利用，提高工作效率。</a:t>
            </a:r>
          </a:p>
        </p:txBody>
      </p:sp>
      <p:sp>
        <p:nvSpPr>
          <p:cNvPr id="116763" name="文本框 6"/>
          <p:cNvSpPr txBox="1"/>
          <p:nvPr/>
        </p:nvSpPr>
        <p:spPr>
          <a:xfrm>
            <a:off x="563721" y="266727"/>
            <a:ext cx="5199062" cy="461963"/>
          </a:xfrm>
          <a:prstGeom prst="rect">
            <a:avLst/>
          </a:prstGeom>
          <a:noFill/>
          <a:ln w="9525">
            <a:noFill/>
          </a:ln>
        </p:spPr>
        <p:txBody>
          <a:bodyPr anchor="t">
            <a:spAutoFit/>
          </a:bodyPr>
          <a:lstStyle/>
          <a:p>
            <a:r>
              <a:rPr lang="zh-CN" altLang="en-US" sz="2400" b="1" dirty="0">
                <a:solidFill>
                  <a:srgbClr val="262626"/>
                </a:solidFill>
                <a:latin typeface="微软雅黑" panose="020B0503020204020204" pitchFamily="34" charset="-122"/>
                <a:ea typeface="微软雅黑" panose="020B0503020204020204" pitchFamily="34" charset="-122"/>
              </a:rPr>
              <a:t>解决方案</a:t>
            </a:r>
            <a:r>
              <a:rPr lang="en-US" altLang="zh-CN"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262626"/>
                </a:solidFill>
                <a:latin typeface="微软雅黑" panose="020B0503020204020204" pitchFamily="34" charset="-122"/>
                <a:ea typeface="微软雅黑" panose="020B0503020204020204" pitchFamily="34" charset="-122"/>
              </a:rPr>
              <a:t>核心技术（无人机部分）</a:t>
            </a:r>
          </a:p>
        </p:txBody>
      </p:sp>
      <p:grpSp>
        <p:nvGrpSpPr>
          <p:cNvPr id="116764" name="组合 3"/>
          <p:cNvGrpSpPr/>
          <p:nvPr/>
        </p:nvGrpSpPr>
        <p:grpSpPr>
          <a:xfrm>
            <a:off x="1593" y="318674"/>
            <a:ext cx="457200" cy="342900"/>
            <a:chOff x="0" y="0"/>
            <a:chExt cx="457201" cy="285750"/>
          </a:xfrm>
        </p:grpSpPr>
        <p:sp>
          <p:nvSpPr>
            <p:cNvPr id="116765" name="矩形 4"/>
            <p:cNvSpPr/>
            <p:nvPr/>
          </p:nvSpPr>
          <p:spPr>
            <a:xfrm>
              <a:off x="0" y="0"/>
              <a:ext cx="342900" cy="285750"/>
            </a:xfrm>
            <a:prstGeom prst="rect">
              <a:avLst/>
            </a:prstGeom>
            <a:solidFill>
              <a:srgbClr val="40937D"/>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sp>
          <p:nvSpPr>
            <p:cNvPr id="116766" name="矩形 5"/>
            <p:cNvSpPr/>
            <p:nvPr/>
          </p:nvSpPr>
          <p:spPr>
            <a:xfrm>
              <a:off x="381000" y="0"/>
              <a:ext cx="76201" cy="285750"/>
            </a:xfrm>
            <a:prstGeom prst="rect">
              <a:avLst/>
            </a:prstGeom>
            <a:solidFill>
              <a:srgbClr val="35363A"/>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grpSp>
      <p:pic>
        <p:nvPicPr>
          <p:cNvPr id="116767" name="Picture 6"/>
          <p:cNvPicPr>
            <a:picLocks noChangeAspect="1"/>
          </p:cNvPicPr>
          <p:nvPr/>
        </p:nvPicPr>
        <p:blipFill>
          <a:blip r:embed="rId12">
            <a:extLst>
              <a:ext uri="{BEBA8EAE-BF5A-486C-A8C5-ECC9F3942E4B}">
                <a14:imgProps xmlns:a14="http://schemas.microsoft.com/office/drawing/2010/main">
                  <a14:imgLayer r:embed="rId13">
                    <a14:imgEffect>
                      <a14:backgroundRemoval t="5529" b="98077" l="9595" r="96802"/>
                    </a14:imgEffect>
                  </a14:imgLayer>
                </a14:imgProps>
              </a:ext>
            </a:extLst>
          </a:blip>
          <a:srcRect l="-1178" t="5925" r="1178" b="4710"/>
          <a:stretch>
            <a:fillRect/>
          </a:stretch>
        </p:blipFill>
        <p:spPr>
          <a:xfrm>
            <a:off x="299063" y="4061174"/>
            <a:ext cx="1410987" cy="2237677"/>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Picture 22"/>
          <p:cNvPicPr>
            <a:picLocks noChangeAspect="1"/>
          </p:cNvPicPr>
          <p:nvPr/>
        </p:nvPicPr>
        <p:blipFill>
          <a:blip r:embed="rId3">
            <a:lum bright="70001" contrast="-70000"/>
          </a:blip>
          <a:srcRect t="8353" b="10890"/>
          <a:stretch>
            <a:fillRect/>
          </a:stretch>
        </p:blipFill>
        <p:spPr>
          <a:xfrm>
            <a:off x="908050" y="0"/>
            <a:ext cx="10593388" cy="6861175"/>
          </a:xfrm>
          <a:prstGeom prst="rect">
            <a:avLst/>
          </a:prstGeom>
          <a:noFill/>
          <a:ln w="9525">
            <a:noFill/>
          </a:ln>
        </p:spPr>
      </p:pic>
      <p:pic>
        <p:nvPicPr>
          <p:cNvPr id="118786" name="Picture 2"/>
          <p:cNvPicPr>
            <a:picLocks noChangeAspect="1"/>
          </p:cNvPicPr>
          <p:nvPr/>
        </p:nvPicPr>
        <p:blipFill>
          <a:blip r:embed="rId4">
            <a:extLst>
              <a:ext uri="{BEBA8EAE-BF5A-486C-A8C5-ECC9F3942E4B}">
                <a14:imgProps xmlns:a14="http://schemas.microsoft.com/office/drawing/2010/main">
                  <a14:imgLayer r:embed="rId5">
                    <a14:imgEffect>
                      <a14:backgroundRemoval t="10782" b="94205" l="1324" r="85319"/>
                    </a14:imgEffect>
                  </a14:imgLayer>
                </a14:imgProps>
              </a:ext>
            </a:extLst>
          </a:blip>
          <a:srcRect t="9299" r="13689" b="4857"/>
          <a:stretch>
            <a:fillRect/>
          </a:stretch>
        </p:blipFill>
        <p:spPr>
          <a:xfrm>
            <a:off x="1238250" y="1827213"/>
            <a:ext cx="4040188" cy="3587750"/>
          </a:xfrm>
          <a:prstGeom prst="rect">
            <a:avLst/>
          </a:prstGeom>
          <a:noFill/>
          <a:ln w="9525">
            <a:noFill/>
          </a:ln>
        </p:spPr>
      </p:pic>
      <p:pic>
        <p:nvPicPr>
          <p:cNvPr id="118787" name="Picture 4"/>
          <p:cNvPicPr>
            <a:picLocks noChangeAspect="1"/>
          </p:cNvPicPr>
          <p:nvPr/>
        </p:nvPicPr>
        <p:blipFill>
          <a:blip r:embed="rId6">
            <a:extLst>
              <a:ext uri="{BEBA8EAE-BF5A-486C-A8C5-ECC9F3942E4B}">
                <a14:imgProps xmlns:a14="http://schemas.microsoft.com/office/drawing/2010/main">
                  <a14:imgLayer r:embed="rId7">
                    <a14:imgEffect>
                      <a14:backgroundRemoval t="29167" b="86458" l="11094" r="85625">
                        <a14:foregroundMark x1="11719" y1="44010" x2="19844" y2="47656"/>
                        <a14:foregroundMark x1="19219" y1="45833" x2="26406" y2="48698"/>
                        <a14:foregroundMark x1="24844" y1="44010" x2="48906" y2="42448"/>
                        <a14:foregroundMark x1="57500" y1="41927" x2="70469" y2="44010"/>
                        <a14:foregroundMark x1="56719" y1="41927" x2="57969" y2="42188"/>
                        <a14:foregroundMark x1="75156" y1="45052" x2="85000" y2="48698"/>
                        <a14:backgroundMark x1="22813" y1="49740" x2="24688" y2="50000"/>
                        <a14:backgroundMark x1="31875" y1="54167" x2="34219" y2="53385"/>
                        <a14:backgroundMark x1="37500" y1="53646" x2="37500" y2="53646"/>
                        <a14:backgroundMark x1="64844" y1="53646" x2="66250" y2="53385"/>
                        <a14:backgroundMark x1="63906" y1="53906" x2="64063" y2="53906"/>
                      </a14:backgroundRemoval>
                    </a14:imgEffect>
                  </a14:imgLayer>
                </a14:imgProps>
              </a:ext>
            </a:extLst>
          </a:blip>
          <a:srcRect l="10822" t="28111" r="13322" b="8015"/>
          <a:stretch>
            <a:fillRect/>
          </a:stretch>
        </p:blipFill>
        <p:spPr>
          <a:xfrm>
            <a:off x="5437644" y="183937"/>
            <a:ext cx="2423689" cy="1224608"/>
          </a:xfrm>
          <a:prstGeom prst="rect">
            <a:avLst/>
          </a:prstGeom>
          <a:noFill/>
          <a:ln w="9525">
            <a:noFill/>
          </a:ln>
        </p:spPr>
      </p:pic>
      <p:grpSp>
        <p:nvGrpSpPr>
          <p:cNvPr id="118788" name="组合 1"/>
          <p:cNvGrpSpPr/>
          <p:nvPr/>
        </p:nvGrpSpPr>
        <p:grpSpPr>
          <a:xfrm>
            <a:off x="0" y="327025"/>
            <a:ext cx="457200" cy="342900"/>
            <a:chOff x="0" y="0"/>
            <a:chExt cx="457201" cy="285750"/>
          </a:xfrm>
        </p:grpSpPr>
        <p:sp>
          <p:nvSpPr>
            <p:cNvPr id="118789" name="矩形 2"/>
            <p:cNvSpPr/>
            <p:nvPr/>
          </p:nvSpPr>
          <p:spPr>
            <a:xfrm>
              <a:off x="0" y="0"/>
              <a:ext cx="342900" cy="285750"/>
            </a:xfrm>
            <a:prstGeom prst="rect">
              <a:avLst/>
            </a:prstGeom>
            <a:solidFill>
              <a:srgbClr val="40937D"/>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sp>
          <p:nvSpPr>
            <p:cNvPr id="118790" name="矩形 3"/>
            <p:cNvSpPr/>
            <p:nvPr/>
          </p:nvSpPr>
          <p:spPr>
            <a:xfrm>
              <a:off x="381000" y="0"/>
              <a:ext cx="76201" cy="285750"/>
            </a:xfrm>
            <a:prstGeom prst="rect">
              <a:avLst/>
            </a:prstGeom>
            <a:solidFill>
              <a:srgbClr val="35363A"/>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118791" name="文本框 4"/>
          <p:cNvSpPr txBox="1"/>
          <p:nvPr/>
        </p:nvSpPr>
        <p:spPr>
          <a:xfrm>
            <a:off x="561975" y="266700"/>
            <a:ext cx="5046663" cy="461963"/>
          </a:xfrm>
          <a:prstGeom prst="rect">
            <a:avLst/>
          </a:prstGeom>
          <a:noFill/>
          <a:ln w="9525">
            <a:noFill/>
          </a:ln>
        </p:spPr>
        <p:txBody>
          <a:bodyPr anchor="t">
            <a:spAutoFit/>
          </a:bodyPr>
          <a:lstStyle/>
          <a:p>
            <a:r>
              <a:rPr lang="zh-CN" altLang="en-US" sz="2400" b="1" dirty="0">
                <a:solidFill>
                  <a:srgbClr val="262626"/>
                </a:solidFill>
                <a:latin typeface="微软雅黑" panose="020B0503020204020204" pitchFamily="34" charset="-122"/>
                <a:ea typeface="微软雅黑" panose="020B0503020204020204" pitchFamily="34" charset="-122"/>
              </a:rPr>
              <a:t>解决方案</a:t>
            </a:r>
            <a:r>
              <a:rPr lang="en-US" altLang="zh-CN"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262626"/>
                </a:solidFill>
                <a:latin typeface="微软雅黑" panose="020B0503020204020204" pitchFamily="34" charset="-122"/>
                <a:ea typeface="微软雅黑" panose="020B0503020204020204" pitchFamily="34" charset="-122"/>
              </a:rPr>
              <a:t>核心技术（无人机部分）</a:t>
            </a:r>
          </a:p>
        </p:txBody>
      </p:sp>
      <p:sp>
        <p:nvSpPr>
          <p:cNvPr id="118795" name="任意多边形 12"/>
          <p:cNvSpPr/>
          <p:nvPr/>
        </p:nvSpPr>
        <p:spPr>
          <a:xfrm>
            <a:off x="11569" y="830777"/>
            <a:ext cx="5426075" cy="593390"/>
          </a:xfrm>
          <a:prstGeom prst="rect">
            <a:avLst/>
          </a:prstGeom>
          <a:solidFill>
            <a:srgbClr val="40937D"/>
          </a:solidFill>
          <a:ln w="9525">
            <a:noFill/>
          </a:ln>
        </p:spPr>
        <p:txBody>
          <a:bodyPr lIns="436573" tIns="5080" rIns="426413" bIns="5080" anchor="ctr"/>
          <a:lstStyle/>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a:p>
            <a:pPr algn="ctr" defTabSz="355600">
              <a:lnSpc>
                <a:spcPct val="90000"/>
              </a:lnSpc>
              <a:spcAft>
                <a:spcPct val="35000"/>
              </a:spcAft>
            </a:pPr>
            <a:endParaRPr lang="en-US" altLang="zh-CN" sz="800" b="1" dirty="0">
              <a:solidFill>
                <a:srgbClr val="FFFFFF"/>
              </a:solidFill>
              <a:latin typeface="微软雅黑" panose="020B0503020204020204" pitchFamily="34" charset="-122"/>
              <a:ea typeface="宋体" panose="02010600030101010101" pitchFamily="2" charset="-122"/>
            </a:endParaRPr>
          </a:p>
        </p:txBody>
      </p:sp>
      <p:grpSp>
        <p:nvGrpSpPr>
          <p:cNvPr id="4" name="组合 3">
            <a:extLst>
              <a:ext uri="{FF2B5EF4-FFF2-40B4-BE49-F238E27FC236}">
                <a16:creationId xmlns:a16="http://schemas.microsoft.com/office/drawing/2014/main" id="{4485654A-6E7F-40E6-99A7-0542321503B5}"/>
              </a:ext>
            </a:extLst>
          </p:cNvPr>
          <p:cNvGrpSpPr/>
          <p:nvPr/>
        </p:nvGrpSpPr>
        <p:grpSpPr>
          <a:xfrm>
            <a:off x="5757906" y="2352381"/>
            <a:ext cx="441282" cy="441282"/>
            <a:chOff x="5362375" y="2168126"/>
            <a:chExt cx="739775" cy="739775"/>
          </a:xfrm>
        </p:grpSpPr>
        <p:sp>
          <p:nvSpPr>
            <p:cNvPr id="118798" name="流程图: 联系 15"/>
            <p:cNvSpPr/>
            <p:nvPr/>
          </p:nvSpPr>
          <p:spPr>
            <a:xfrm rot="5400000">
              <a:off x="5362375" y="2168126"/>
              <a:ext cx="739775" cy="739775"/>
            </a:xfrm>
            <a:prstGeom prst="flowChartConnector">
              <a:avLst/>
            </a:prstGeom>
            <a:solidFill>
              <a:srgbClr val="40937D"/>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sp>
          <p:nvSpPr>
            <p:cNvPr id="118799" name="Freeform 114"/>
            <p:cNvSpPr>
              <a:spLocks noEditPoints="1"/>
            </p:cNvSpPr>
            <p:nvPr/>
          </p:nvSpPr>
          <p:spPr>
            <a:xfrm>
              <a:off x="5602087" y="2357039"/>
              <a:ext cx="261938" cy="361950"/>
            </a:xfrm>
            <a:custGeom>
              <a:avLst/>
              <a:gdLst/>
              <a:ahLst/>
              <a:cxnLst>
                <a:cxn ang="0">
                  <a:pos x="476379105" y="0"/>
                </a:cxn>
                <a:cxn ang="0">
                  <a:pos x="811132281" y="117908832"/>
                </a:cxn>
                <a:cxn ang="0">
                  <a:pos x="939883779" y="432327558"/>
                </a:cxn>
                <a:cxn ang="0">
                  <a:pos x="939883779" y="524031210"/>
                </a:cxn>
                <a:cxn ang="0">
                  <a:pos x="901256894" y="615738482"/>
                </a:cxn>
                <a:cxn ang="0">
                  <a:pos x="643757487" y="969457739"/>
                </a:cxn>
                <a:cxn ang="0">
                  <a:pos x="618005035" y="995659299"/>
                </a:cxn>
                <a:cxn ang="0">
                  <a:pos x="618005035" y="1048062420"/>
                </a:cxn>
                <a:cxn ang="0">
                  <a:pos x="592256171" y="1048062420"/>
                </a:cxn>
                <a:cxn ang="0">
                  <a:pos x="566503718" y="1048062420"/>
                </a:cxn>
                <a:cxn ang="0">
                  <a:pos x="489253538" y="1048062420"/>
                </a:cxn>
                <a:cxn ang="0">
                  <a:pos x="463504673" y="1048062420"/>
                </a:cxn>
                <a:cxn ang="0">
                  <a:pos x="399128925" y="1048062420"/>
                </a:cxn>
                <a:cxn ang="0">
                  <a:pos x="373380060" y="1048062420"/>
                </a:cxn>
                <a:cxn ang="0">
                  <a:pos x="347627608" y="1048062420"/>
                </a:cxn>
                <a:cxn ang="0">
                  <a:pos x="347627608" y="1048062420"/>
                </a:cxn>
                <a:cxn ang="0">
                  <a:pos x="347627608" y="995659299"/>
                </a:cxn>
                <a:cxn ang="0">
                  <a:pos x="270377427" y="917054618"/>
                </a:cxn>
                <a:cxn ang="0">
                  <a:pos x="0" y="432327558"/>
                </a:cxn>
                <a:cxn ang="0">
                  <a:pos x="141625930" y="117908832"/>
                </a:cxn>
                <a:cxn ang="0">
                  <a:pos x="476379105" y="0"/>
                </a:cxn>
                <a:cxn ang="0">
                  <a:pos x="579381739" y="1126667102"/>
                </a:cxn>
                <a:cxn ang="0">
                  <a:pos x="553629286" y="1310078025"/>
                </a:cxn>
                <a:cxn ang="0">
                  <a:pos x="399128925" y="1310078025"/>
                </a:cxn>
                <a:cxn ang="0">
                  <a:pos x="386254492" y="1126667102"/>
                </a:cxn>
                <a:cxn ang="0">
                  <a:pos x="579381739" y="1126667102"/>
                </a:cxn>
                <a:cxn ang="0">
                  <a:pos x="476379105" y="969457739"/>
                </a:cxn>
                <a:cxn ang="0">
                  <a:pos x="553629286" y="969457739"/>
                </a:cxn>
                <a:cxn ang="0">
                  <a:pos x="618005035" y="78604682"/>
                </a:cxn>
                <a:cxn ang="0">
                  <a:pos x="476379105" y="52403121"/>
                </a:cxn>
                <a:cxn ang="0">
                  <a:pos x="463504673" y="52403121"/>
                </a:cxn>
                <a:cxn ang="0">
                  <a:pos x="476379105" y="969457739"/>
                </a:cxn>
                <a:cxn ang="0">
                  <a:pos x="218876110" y="131007803"/>
                </a:cxn>
                <a:cxn ang="0">
                  <a:pos x="206001678" y="759845255"/>
                </a:cxn>
                <a:cxn ang="0">
                  <a:pos x="321878744" y="877754087"/>
                </a:cxn>
                <a:cxn ang="0">
                  <a:pos x="386254492" y="943256178"/>
                </a:cxn>
                <a:cxn ang="0">
                  <a:pos x="347627608" y="65505711"/>
                </a:cxn>
                <a:cxn ang="0">
                  <a:pos x="218876110" y="131007803"/>
                </a:cxn>
                <a:cxn ang="0">
                  <a:pos x="772508985" y="170311953"/>
                </a:cxn>
                <a:cxn ang="0">
                  <a:pos x="721007668" y="786046815"/>
                </a:cxn>
                <a:cxn ang="0">
                  <a:pos x="849759166" y="589536921"/>
                </a:cxn>
                <a:cxn ang="0">
                  <a:pos x="875508030" y="510932240"/>
                </a:cxn>
                <a:cxn ang="0">
                  <a:pos x="888382462" y="432327558"/>
                </a:cxn>
                <a:cxn ang="0">
                  <a:pos x="772508985" y="170311953"/>
                </a:cxn>
              </a:cxnLst>
              <a:rect l="0" t="0" r="0" b="0"/>
              <a:pathLst>
                <a:path w="73" h="100">
                  <a:moveTo>
                    <a:pt x="37" y="0"/>
                  </a:moveTo>
                  <a:cubicBezTo>
                    <a:pt x="47" y="0"/>
                    <a:pt x="56" y="3"/>
                    <a:pt x="63" y="9"/>
                  </a:cubicBezTo>
                  <a:cubicBezTo>
                    <a:pt x="69" y="15"/>
                    <a:pt x="73" y="24"/>
                    <a:pt x="73" y="33"/>
                  </a:cubicBezTo>
                  <a:cubicBezTo>
                    <a:pt x="73" y="36"/>
                    <a:pt x="73" y="38"/>
                    <a:pt x="73" y="40"/>
                  </a:cubicBezTo>
                  <a:cubicBezTo>
                    <a:pt x="72" y="43"/>
                    <a:pt x="71" y="45"/>
                    <a:pt x="70" y="47"/>
                  </a:cubicBezTo>
                  <a:cubicBezTo>
                    <a:pt x="68" y="53"/>
                    <a:pt x="56" y="67"/>
                    <a:pt x="50" y="74"/>
                  </a:cubicBezTo>
                  <a:cubicBezTo>
                    <a:pt x="49" y="75"/>
                    <a:pt x="48" y="75"/>
                    <a:pt x="48" y="76"/>
                  </a:cubicBezTo>
                  <a:cubicBezTo>
                    <a:pt x="48" y="80"/>
                    <a:pt x="48" y="80"/>
                    <a:pt x="48" y="80"/>
                  </a:cubicBezTo>
                  <a:cubicBezTo>
                    <a:pt x="46" y="80"/>
                    <a:pt x="46" y="80"/>
                    <a:pt x="46" y="80"/>
                  </a:cubicBezTo>
                  <a:cubicBezTo>
                    <a:pt x="44" y="80"/>
                    <a:pt x="44" y="80"/>
                    <a:pt x="44" y="80"/>
                  </a:cubicBezTo>
                  <a:cubicBezTo>
                    <a:pt x="38" y="80"/>
                    <a:pt x="38" y="80"/>
                    <a:pt x="38" y="80"/>
                  </a:cubicBezTo>
                  <a:cubicBezTo>
                    <a:pt x="36" y="80"/>
                    <a:pt x="36" y="80"/>
                    <a:pt x="36" y="80"/>
                  </a:cubicBezTo>
                  <a:cubicBezTo>
                    <a:pt x="31" y="80"/>
                    <a:pt x="31" y="80"/>
                    <a:pt x="31" y="80"/>
                  </a:cubicBezTo>
                  <a:cubicBezTo>
                    <a:pt x="29" y="80"/>
                    <a:pt x="29" y="80"/>
                    <a:pt x="29" y="80"/>
                  </a:cubicBezTo>
                  <a:cubicBezTo>
                    <a:pt x="27" y="80"/>
                    <a:pt x="27" y="80"/>
                    <a:pt x="27" y="80"/>
                  </a:cubicBezTo>
                  <a:cubicBezTo>
                    <a:pt x="27" y="80"/>
                    <a:pt x="27" y="80"/>
                    <a:pt x="27" y="80"/>
                  </a:cubicBezTo>
                  <a:cubicBezTo>
                    <a:pt x="27" y="76"/>
                    <a:pt x="27" y="76"/>
                    <a:pt x="27" y="76"/>
                  </a:cubicBezTo>
                  <a:cubicBezTo>
                    <a:pt x="25" y="74"/>
                    <a:pt x="23" y="72"/>
                    <a:pt x="21" y="70"/>
                  </a:cubicBezTo>
                  <a:cubicBezTo>
                    <a:pt x="11" y="60"/>
                    <a:pt x="0" y="48"/>
                    <a:pt x="0" y="33"/>
                  </a:cubicBezTo>
                  <a:cubicBezTo>
                    <a:pt x="0" y="24"/>
                    <a:pt x="4" y="15"/>
                    <a:pt x="11" y="9"/>
                  </a:cubicBezTo>
                  <a:cubicBezTo>
                    <a:pt x="18" y="3"/>
                    <a:pt x="27" y="0"/>
                    <a:pt x="37" y="0"/>
                  </a:cubicBezTo>
                  <a:close/>
                  <a:moveTo>
                    <a:pt x="45" y="86"/>
                  </a:moveTo>
                  <a:cubicBezTo>
                    <a:pt x="43" y="100"/>
                    <a:pt x="43" y="100"/>
                    <a:pt x="43" y="100"/>
                  </a:cubicBezTo>
                  <a:cubicBezTo>
                    <a:pt x="31" y="100"/>
                    <a:pt x="31" y="100"/>
                    <a:pt x="31" y="100"/>
                  </a:cubicBezTo>
                  <a:cubicBezTo>
                    <a:pt x="30" y="86"/>
                    <a:pt x="30" y="86"/>
                    <a:pt x="30" y="86"/>
                  </a:cubicBezTo>
                  <a:cubicBezTo>
                    <a:pt x="45" y="86"/>
                    <a:pt x="45" y="86"/>
                    <a:pt x="45" y="86"/>
                  </a:cubicBezTo>
                  <a:close/>
                  <a:moveTo>
                    <a:pt x="37" y="74"/>
                  </a:moveTo>
                  <a:cubicBezTo>
                    <a:pt x="43" y="74"/>
                    <a:pt x="43" y="74"/>
                    <a:pt x="43" y="74"/>
                  </a:cubicBezTo>
                  <a:cubicBezTo>
                    <a:pt x="49" y="49"/>
                    <a:pt x="54" y="27"/>
                    <a:pt x="48" y="6"/>
                  </a:cubicBezTo>
                  <a:cubicBezTo>
                    <a:pt x="44" y="5"/>
                    <a:pt x="41" y="4"/>
                    <a:pt x="37" y="4"/>
                  </a:cubicBezTo>
                  <a:cubicBezTo>
                    <a:pt x="37" y="4"/>
                    <a:pt x="36" y="4"/>
                    <a:pt x="36" y="4"/>
                  </a:cubicBezTo>
                  <a:cubicBezTo>
                    <a:pt x="34" y="27"/>
                    <a:pt x="36" y="51"/>
                    <a:pt x="37" y="74"/>
                  </a:cubicBezTo>
                  <a:close/>
                  <a:moveTo>
                    <a:pt x="17" y="10"/>
                  </a:moveTo>
                  <a:cubicBezTo>
                    <a:pt x="5" y="25"/>
                    <a:pt x="6" y="41"/>
                    <a:pt x="16" y="58"/>
                  </a:cubicBezTo>
                  <a:cubicBezTo>
                    <a:pt x="19" y="61"/>
                    <a:pt x="22" y="64"/>
                    <a:pt x="25" y="67"/>
                  </a:cubicBezTo>
                  <a:cubicBezTo>
                    <a:pt x="26" y="69"/>
                    <a:pt x="28" y="70"/>
                    <a:pt x="30" y="72"/>
                  </a:cubicBezTo>
                  <a:cubicBezTo>
                    <a:pt x="24" y="52"/>
                    <a:pt x="13" y="25"/>
                    <a:pt x="27" y="5"/>
                  </a:cubicBezTo>
                  <a:cubicBezTo>
                    <a:pt x="23" y="6"/>
                    <a:pt x="20" y="8"/>
                    <a:pt x="17" y="10"/>
                  </a:cubicBezTo>
                  <a:close/>
                  <a:moveTo>
                    <a:pt x="60" y="13"/>
                  </a:moveTo>
                  <a:cubicBezTo>
                    <a:pt x="66" y="27"/>
                    <a:pt x="63" y="45"/>
                    <a:pt x="56" y="60"/>
                  </a:cubicBezTo>
                  <a:cubicBezTo>
                    <a:pt x="60" y="54"/>
                    <a:pt x="65" y="49"/>
                    <a:pt x="66" y="45"/>
                  </a:cubicBezTo>
                  <a:cubicBezTo>
                    <a:pt x="67" y="43"/>
                    <a:pt x="67" y="41"/>
                    <a:pt x="68" y="39"/>
                  </a:cubicBezTo>
                  <a:cubicBezTo>
                    <a:pt x="68" y="37"/>
                    <a:pt x="69" y="35"/>
                    <a:pt x="69" y="33"/>
                  </a:cubicBezTo>
                  <a:cubicBezTo>
                    <a:pt x="69" y="25"/>
                    <a:pt x="65" y="18"/>
                    <a:pt x="60" y="13"/>
                  </a:cubicBezTo>
                  <a:close/>
                </a:path>
              </a:pathLst>
            </a:custGeom>
            <a:solidFill>
              <a:schemeClr val="bg1"/>
            </a:solidFill>
            <a:ln w="9525">
              <a:noFill/>
            </a:ln>
          </p:spPr>
          <p:txBody>
            <a:bodyPr/>
            <a:lstStyle/>
            <a:p>
              <a:endParaRPr lang="zh-CN" altLang="en-US"/>
            </a:p>
          </p:txBody>
        </p:sp>
      </p:grpSp>
      <p:sp>
        <p:nvSpPr>
          <p:cNvPr id="118800" name="Freeform 147"/>
          <p:cNvSpPr>
            <a:spLocks noEditPoints="1"/>
          </p:cNvSpPr>
          <p:nvPr/>
        </p:nvSpPr>
        <p:spPr>
          <a:xfrm>
            <a:off x="5608638" y="3236913"/>
            <a:ext cx="244475" cy="384175"/>
          </a:xfrm>
          <a:custGeom>
            <a:avLst/>
            <a:gdLst/>
            <a:ahLst/>
            <a:cxnLst>
              <a:cxn ang="0">
                <a:pos x="758916080" y="131355231"/>
              </a:cxn>
              <a:cxn ang="0">
                <a:pos x="825489906" y="669910593"/>
              </a:cxn>
              <a:cxn ang="0">
                <a:pos x="679031137" y="866941628"/>
              </a:cxn>
              <a:cxn ang="0">
                <a:pos x="732286549" y="853807192"/>
              </a:cxn>
              <a:cxn ang="0">
                <a:pos x="758916080" y="958889927"/>
              </a:cxn>
              <a:cxn ang="0">
                <a:pos x="745601315" y="1050838227"/>
              </a:cxn>
              <a:cxn ang="0">
                <a:pos x="758916080" y="1129652090"/>
              </a:cxn>
              <a:cxn ang="0">
                <a:pos x="732286549" y="1221600390"/>
              </a:cxn>
              <a:cxn ang="0">
                <a:pos x="199714182" y="1274141758"/>
              </a:cxn>
              <a:cxn ang="0">
                <a:pos x="159773535" y="1247872886"/>
              </a:cxn>
              <a:cxn ang="0">
                <a:pos x="159773535" y="1090245158"/>
              </a:cxn>
              <a:cxn ang="0">
                <a:pos x="159773535" y="1077110723"/>
              </a:cxn>
              <a:cxn ang="0">
                <a:pos x="159773535" y="932621055"/>
              </a:cxn>
              <a:cxn ang="0">
                <a:pos x="199714182" y="906348559"/>
              </a:cxn>
              <a:cxn ang="0">
                <a:pos x="213028947" y="827534696"/>
              </a:cxn>
              <a:cxn ang="0">
                <a:pos x="0" y="446607062"/>
              </a:cxn>
              <a:cxn ang="0">
                <a:pos x="439372659" y="0"/>
              </a:cxn>
              <a:cxn ang="0">
                <a:pos x="372802482" y="538555361"/>
              </a:cxn>
              <a:cxn ang="0">
                <a:pos x="399428363" y="512282865"/>
              </a:cxn>
              <a:cxn ang="0">
                <a:pos x="439372659" y="538555361"/>
              </a:cxn>
              <a:cxn ang="0">
                <a:pos x="479316955" y="512282865"/>
              </a:cxn>
              <a:cxn ang="0">
                <a:pos x="519257602" y="538555361"/>
              </a:cxn>
              <a:cxn ang="0">
                <a:pos x="572516663" y="499148429"/>
              </a:cxn>
              <a:cxn ang="0">
                <a:pos x="519257602" y="683045029"/>
              </a:cxn>
              <a:cxn ang="0">
                <a:pos x="585831429" y="866941628"/>
              </a:cxn>
              <a:cxn ang="0">
                <a:pos x="585831429" y="761858892"/>
              </a:cxn>
              <a:cxn ang="0">
                <a:pos x="745601315" y="617369225"/>
              </a:cxn>
              <a:cxn ang="0">
                <a:pos x="692345902" y="197031035"/>
              </a:cxn>
              <a:cxn ang="0">
                <a:pos x="199714182" y="197031035"/>
              </a:cxn>
              <a:cxn ang="0">
                <a:pos x="146458769" y="630503661"/>
              </a:cxn>
              <a:cxn ang="0">
                <a:pos x="306228655" y="774993328"/>
              </a:cxn>
              <a:cxn ang="0">
                <a:pos x="306228655" y="880079688"/>
              </a:cxn>
              <a:cxn ang="0">
                <a:pos x="386117247" y="683045029"/>
              </a:cxn>
              <a:cxn ang="0">
                <a:pos x="332858186" y="499148429"/>
              </a:cxn>
              <a:cxn ang="0">
                <a:pos x="532572368" y="564827857"/>
              </a:cxn>
              <a:cxn ang="0">
                <a:pos x="479316955" y="551689797"/>
              </a:cxn>
              <a:cxn ang="0">
                <a:pos x="399428363" y="551689797"/>
              </a:cxn>
              <a:cxn ang="0">
                <a:pos x="359487716" y="551689797"/>
              </a:cxn>
              <a:cxn ang="0">
                <a:pos x="426057894" y="669910593"/>
              </a:cxn>
              <a:cxn ang="0">
                <a:pos x="426057894" y="880079688"/>
              </a:cxn>
              <a:cxn ang="0">
                <a:pos x="466002190" y="669910593"/>
              </a:cxn>
              <a:cxn ang="0">
                <a:pos x="466002190" y="656776157"/>
              </a:cxn>
              <a:cxn ang="0">
                <a:pos x="572516663" y="1261007322"/>
              </a:cxn>
              <a:cxn ang="0">
                <a:pos x="452687425" y="1392362553"/>
              </a:cxn>
              <a:cxn ang="0">
                <a:pos x="572516663" y="1261007322"/>
              </a:cxn>
              <a:cxn ang="0">
                <a:pos x="226343712" y="1155924586"/>
              </a:cxn>
              <a:cxn ang="0">
                <a:pos x="226343712" y="1182193458"/>
              </a:cxn>
              <a:cxn ang="0">
                <a:pos x="665716372" y="1129652090"/>
              </a:cxn>
              <a:cxn ang="0">
                <a:pos x="665716372" y="958889927"/>
              </a:cxn>
              <a:cxn ang="0">
                <a:pos x="226343712" y="1011434919"/>
              </a:cxn>
              <a:cxn ang="0">
                <a:pos x="665716372" y="972027987"/>
              </a:cxn>
              <a:cxn ang="0">
                <a:pos x="665716372" y="958889927"/>
              </a:cxn>
            </a:cxnLst>
            <a:rect l="0" t="0" r="0" b="0"/>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w="9525">
            <a:noFill/>
          </a:ln>
        </p:spPr>
        <p:txBody>
          <a:bodyPr/>
          <a:lstStyle/>
          <a:p>
            <a:endParaRPr lang="zh-CN" altLang="en-US"/>
          </a:p>
        </p:txBody>
      </p:sp>
      <p:grpSp>
        <p:nvGrpSpPr>
          <p:cNvPr id="3" name="组合 2">
            <a:extLst>
              <a:ext uri="{FF2B5EF4-FFF2-40B4-BE49-F238E27FC236}">
                <a16:creationId xmlns:a16="http://schemas.microsoft.com/office/drawing/2014/main" id="{3FEEFD1B-7FDF-43BF-B057-9F3E342ED1DA}"/>
              </a:ext>
            </a:extLst>
          </p:cNvPr>
          <p:cNvGrpSpPr/>
          <p:nvPr/>
        </p:nvGrpSpPr>
        <p:grpSpPr>
          <a:xfrm>
            <a:off x="5757907" y="3378273"/>
            <a:ext cx="441281" cy="457988"/>
            <a:chOff x="5363169" y="3230957"/>
            <a:chExt cx="712788" cy="739775"/>
          </a:xfrm>
        </p:grpSpPr>
        <p:sp>
          <p:nvSpPr>
            <p:cNvPr id="118801" name="流程图: 联系 11"/>
            <p:cNvSpPr/>
            <p:nvPr/>
          </p:nvSpPr>
          <p:spPr>
            <a:xfrm rot="5400000">
              <a:off x="5349675" y="3244451"/>
              <a:ext cx="739775" cy="712788"/>
            </a:xfrm>
            <a:prstGeom prst="flowChartConnector">
              <a:avLst/>
            </a:prstGeom>
            <a:solidFill>
              <a:srgbClr val="40937D"/>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sp>
          <p:nvSpPr>
            <p:cNvPr id="118802" name="Freeform 147"/>
            <p:cNvSpPr>
              <a:spLocks noEditPoints="1"/>
            </p:cNvSpPr>
            <p:nvPr/>
          </p:nvSpPr>
          <p:spPr>
            <a:xfrm>
              <a:off x="5610025" y="3411139"/>
              <a:ext cx="244475" cy="384175"/>
            </a:xfrm>
            <a:custGeom>
              <a:avLst/>
              <a:gdLst/>
              <a:ahLst/>
              <a:cxnLst>
                <a:cxn ang="0">
                  <a:pos x="758916080" y="131355231"/>
                </a:cxn>
                <a:cxn ang="0">
                  <a:pos x="825489906" y="669910593"/>
                </a:cxn>
                <a:cxn ang="0">
                  <a:pos x="679031137" y="866941628"/>
                </a:cxn>
                <a:cxn ang="0">
                  <a:pos x="732286549" y="853807192"/>
                </a:cxn>
                <a:cxn ang="0">
                  <a:pos x="758916080" y="958889927"/>
                </a:cxn>
                <a:cxn ang="0">
                  <a:pos x="745601315" y="1050838227"/>
                </a:cxn>
                <a:cxn ang="0">
                  <a:pos x="758916080" y="1129652090"/>
                </a:cxn>
                <a:cxn ang="0">
                  <a:pos x="732286549" y="1221600390"/>
                </a:cxn>
                <a:cxn ang="0">
                  <a:pos x="199714182" y="1274141758"/>
                </a:cxn>
                <a:cxn ang="0">
                  <a:pos x="159773535" y="1247872886"/>
                </a:cxn>
                <a:cxn ang="0">
                  <a:pos x="159773535" y="1090245158"/>
                </a:cxn>
                <a:cxn ang="0">
                  <a:pos x="159773535" y="1077110723"/>
                </a:cxn>
                <a:cxn ang="0">
                  <a:pos x="159773535" y="932621055"/>
                </a:cxn>
                <a:cxn ang="0">
                  <a:pos x="199714182" y="906348559"/>
                </a:cxn>
                <a:cxn ang="0">
                  <a:pos x="213028947" y="827534696"/>
                </a:cxn>
                <a:cxn ang="0">
                  <a:pos x="0" y="446607062"/>
                </a:cxn>
                <a:cxn ang="0">
                  <a:pos x="439372659" y="0"/>
                </a:cxn>
                <a:cxn ang="0">
                  <a:pos x="372802482" y="538555361"/>
                </a:cxn>
                <a:cxn ang="0">
                  <a:pos x="399428363" y="512282865"/>
                </a:cxn>
                <a:cxn ang="0">
                  <a:pos x="439372659" y="538555361"/>
                </a:cxn>
                <a:cxn ang="0">
                  <a:pos x="479316955" y="512282865"/>
                </a:cxn>
                <a:cxn ang="0">
                  <a:pos x="519257602" y="538555361"/>
                </a:cxn>
                <a:cxn ang="0">
                  <a:pos x="572516663" y="499148429"/>
                </a:cxn>
                <a:cxn ang="0">
                  <a:pos x="519257602" y="683045029"/>
                </a:cxn>
                <a:cxn ang="0">
                  <a:pos x="585831429" y="866941628"/>
                </a:cxn>
                <a:cxn ang="0">
                  <a:pos x="585831429" y="761858892"/>
                </a:cxn>
                <a:cxn ang="0">
                  <a:pos x="745601315" y="617369225"/>
                </a:cxn>
                <a:cxn ang="0">
                  <a:pos x="692345902" y="197031035"/>
                </a:cxn>
                <a:cxn ang="0">
                  <a:pos x="199714182" y="197031035"/>
                </a:cxn>
                <a:cxn ang="0">
                  <a:pos x="146458769" y="630503661"/>
                </a:cxn>
                <a:cxn ang="0">
                  <a:pos x="306228655" y="774993328"/>
                </a:cxn>
                <a:cxn ang="0">
                  <a:pos x="306228655" y="880079688"/>
                </a:cxn>
                <a:cxn ang="0">
                  <a:pos x="386117247" y="683045029"/>
                </a:cxn>
                <a:cxn ang="0">
                  <a:pos x="332858186" y="499148429"/>
                </a:cxn>
                <a:cxn ang="0">
                  <a:pos x="532572368" y="564827857"/>
                </a:cxn>
                <a:cxn ang="0">
                  <a:pos x="479316955" y="551689797"/>
                </a:cxn>
                <a:cxn ang="0">
                  <a:pos x="399428363" y="551689797"/>
                </a:cxn>
                <a:cxn ang="0">
                  <a:pos x="359487716" y="551689797"/>
                </a:cxn>
                <a:cxn ang="0">
                  <a:pos x="426057894" y="669910593"/>
                </a:cxn>
                <a:cxn ang="0">
                  <a:pos x="426057894" y="880079688"/>
                </a:cxn>
                <a:cxn ang="0">
                  <a:pos x="466002190" y="669910593"/>
                </a:cxn>
                <a:cxn ang="0">
                  <a:pos x="466002190" y="656776157"/>
                </a:cxn>
                <a:cxn ang="0">
                  <a:pos x="572516663" y="1261007322"/>
                </a:cxn>
                <a:cxn ang="0">
                  <a:pos x="452687425" y="1392362553"/>
                </a:cxn>
                <a:cxn ang="0">
                  <a:pos x="572516663" y="1261007322"/>
                </a:cxn>
                <a:cxn ang="0">
                  <a:pos x="226343712" y="1155924586"/>
                </a:cxn>
                <a:cxn ang="0">
                  <a:pos x="226343712" y="1182193458"/>
                </a:cxn>
                <a:cxn ang="0">
                  <a:pos x="665716372" y="1129652090"/>
                </a:cxn>
                <a:cxn ang="0">
                  <a:pos x="665716372" y="958889927"/>
                </a:cxn>
                <a:cxn ang="0">
                  <a:pos x="226343712" y="1011434919"/>
                </a:cxn>
                <a:cxn ang="0">
                  <a:pos x="665716372" y="972027987"/>
                </a:cxn>
                <a:cxn ang="0">
                  <a:pos x="665716372" y="958889927"/>
                </a:cxn>
              </a:cxnLst>
              <a:rect l="0" t="0" r="0" b="0"/>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w="9525">
              <a:noFill/>
            </a:ln>
          </p:spPr>
          <p:txBody>
            <a:bodyPr/>
            <a:lstStyle/>
            <a:p>
              <a:endParaRPr lang="zh-CN" altLang="en-US"/>
            </a:p>
          </p:txBody>
        </p:sp>
      </p:grpSp>
      <p:grpSp>
        <p:nvGrpSpPr>
          <p:cNvPr id="2" name="组合 1">
            <a:extLst>
              <a:ext uri="{FF2B5EF4-FFF2-40B4-BE49-F238E27FC236}">
                <a16:creationId xmlns:a16="http://schemas.microsoft.com/office/drawing/2014/main" id="{B532A133-DD92-43FB-8579-C4D819B4A6F6}"/>
              </a:ext>
            </a:extLst>
          </p:cNvPr>
          <p:cNvGrpSpPr/>
          <p:nvPr/>
        </p:nvGrpSpPr>
        <p:grpSpPr>
          <a:xfrm>
            <a:off x="5763464" y="4405729"/>
            <a:ext cx="441280" cy="441281"/>
            <a:chOff x="5384600" y="4298551"/>
            <a:chExt cx="741362" cy="741363"/>
          </a:xfrm>
        </p:grpSpPr>
        <p:sp>
          <p:nvSpPr>
            <p:cNvPr id="118803" name="流程图: 联系 9"/>
            <p:cNvSpPr/>
            <p:nvPr/>
          </p:nvSpPr>
          <p:spPr>
            <a:xfrm>
              <a:off x="5384600" y="4298551"/>
              <a:ext cx="741362" cy="741363"/>
            </a:xfrm>
            <a:prstGeom prst="flowChartConnector">
              <a:avLst/>
            </a:prstGeom>
            <a:solidFill>
              <a:srgbClr val="40937D"/>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sp>
          <p:nvSpPr>
            <p:cNvPr id="118804" name="Freeform 122"/>
            <p:cNvSpPr/>
            <p:nvPr/>
          </p:nvSpPr>
          <p:spPr>
            <a:xfrm>
              <a:off x="5610025" y="4538264"/>
              <a:ext cx="261937" cy="261937"/>
            </a:xfrm>
            <a:custGeom>
              <a:avLst/>
              <a:gdLst/>
              <a:ahLst/>
              <a:cxnLst>
                <a:cxn ang="0">
                  <a:pos x="218643262" y="147664726"/>
                </a:cxn>
                <a:cxn ang="0">
                  <a:pos x="177035765" y="151743717"/>
                </a:cxn>
                <a:cxn ang="0">
                  <a:pos x="129717117" y="103609632"/>
                </a:cxn>
                <a:cxn ang="0">
                  <a:pos x="234143668" y="40791720"/>
                </a:cxn>
                <a:cxn ang="0">
                  <a:pos x="216195496" y="22842713"/>
                </a:cxn>
                <a:cxn ang="0">
                  <a:pos x="82399372" y="57107685"/>
                </a:cxn>
                <a:cxn ang="0">
                  <a:pos x="33449483" y="7342365"/>
                </a:cxn>
                <a:cxn ang="0">
                  <a:pos x="7342393" y="7342365"/>
                </a:cxn>
                <a:cxn ang="0">
                  <a:pos x="7342393" y="33448452"/>
                </a:cxn>
                <a:cxn ang="0">
                  <a:pos x="57107903" y="82398154"/>
                </a:cxn>
                <a:cxn ang="0">
                  <a:pos x="22843703" y="216193767"/>
                </a:cxn>
                <a:cxn ang="0">
                  <a:pos x="40791876" y="234141871"/>
                </a:cxn>
                <a:cxn ang="0">
                  <a:pos x="103610931" y="129716622"/>
                </a:cxn>
                <a:cxn ang="0">
                  <a:pos x="150928676" y="177034186"/>
                </a:cxn>
                <a:cxn ang="0">
                  <a:pos x="147665289" y="219457141"/>
                </a:cxn>
                <a:cxn ang="0">
                  <a:pos x="165614365" y="236589627"/>
                </a:cxn>
                <a:cxn ang="0">
                  <a:pos x="190904931" y="190903299"/>
                </a:cxn>
                <a:cxn ang="0">
                  <a:pos x="236591434" y="165612830"/>
                </a:cxn>
                <a:cxn ang="0">
                  <a:pos x="218643262" y="147664726"/>
                </a:cxn>
              </a:cxnLst>
              <a:rect l="0" t="0" r="0" b="0"/>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bg1"/>
            </a:solidFill>
            <a:ln w="9525">
              <a:noFill/>
            </a:ln>
          </p:spPr>
          <p:txBody>
            <a:bodyPr/>
            <a:lstStyle/>
            <a:p>
              <a:endParaRPr lang="zh-CN" altLang="en-US"/>
            </a:p>
          </p:txBody>
        </p:sp>
      </p:grpSp>
      <p:sp>
        <p:nvSpPr>
          <p:cNvPr id="35" name="Content Placeholder 2"/>
          <p:cNvSpPr txBox="1"/>
          <p:nvPr/>
        </p:nvSpPr>
        <p:spPr>
          <a:xfrm>
            <a:off x="6204744" y="2243532"/>
            <a:ext cx="3889167" cy="588962"/>
          </a:xfrm>
          <a:prstGeom prst="rect">
            <a:avLst/>
          </a:prstGeom>
          <a:noFill/>
          <a:ln w="9525">
            <a:noFill/>
          </a:ln>
        </p:spPr>
        <p:txBody>
          <a:bodyPr lIns="121682" tIns="60841" rIns="121682" bIns="60841" anchor="t"/>
          <a:lstStyle/>
          <a:p>
            <a:pPr>
              <a:spcBef>
                <a:spcPct val="20000"/>
              </a:spcBef>
            </a:pPr>
            <a:r>
              <a:rPr lang="zh-CN" altLang="en-US" sz="2000" b="1" dirty="0">
                <a:solidFill>
                  <a:srgbClr val="275A66"/>
                </a:solidFill>
                <a:latin typeface="微软雅黑" panose="020B0503020204020204" pitchFamily="34" charset="-122"/>
                <a:ea typeface="微软雅黑" panose="020B0503020204020204" pitchFamily="34" charset="-122"/>
              </a:rPr>
              <a:t>采取盒式结构，可以装取任意形状的货物。</a:t>
            </a:r>
          </a:p>
        </p:txBody>
      </p:sp>
      <p:sp>
        <p:nvSpPr>
          <p:cNvPr id="36" name="Content Placeholder 2"/>
          <p:cNvSpPr txBox="1"/>
          <p:nvPr/>
        </p:nvSpPr>
        <p:spPr>
          <a:xfrm>
            <a:off x="6147446" y="3257178"/>
            <a:ext cx="3946466" cy="588962"/>
          </a:xfrm>
          <a:prstGeom prst="rect">
            <a:avLst/>
          </a:prstGeom>
          <a:noFill/>
          <a:ln w="9525">
            <a:noFill/>
          </a:ln>
        </p:spPr>
        <p:txBody>
          <a:bodyPr lIns="121682" tIns="60841" rIns="121682" bIns="60841" anchor="t"/>
          <a:lstStyle/>
          <a:p>
            <a:pPr>
              <a:spcBef>
                <a:spcPct val="20000"/>
              </a:spcBef>
            </a:pPr>
            <a:r>
              <a:rPr lang="zh-CN" altLang="en-US" sz="2000" b="1" dirty="0">
                <a:solidFill>
                  <a:srgbClr val="275A66"/>
                </a:solidFill>
                <a:latin typeface="微软雅黑" panose="020B0503020204020204" pitchFamily="34" charset="-122"/>
                <a:ea typeface="微软雅黑" panose="020B0503020204020204" pitchFamily="34" charset="-122"/>
              </a:rPr>
              <a:t>非金属类抓取结构，塑料外壳重量较轻。</a:t>
            </a:r>
          </a:p>
        </p:txBody>
      </p:sp>
      <p:sp>
        <p:nvSpPr>
          <p:cNvPr id="37" name="Content Placeholder 2"/>
          <p:cNvSpPr txBox="1"/>
          <p:nvPr/>
        </p:nvSpPr>
        <p:spPr>
          <a:xfrm>
            <a:off x="6204744" y="4331889"/>
            <a:ext cx="3889167" cy="588962"/>
          </a:xfrm>
          <a:prstGeom prst="rect">
            <a:avLst/>
          </a:prstGeom>
          <a:noFill/>
          <a:ln w="9525">
            <a:noFill/>
          </a:ln>
        </p:spPr>
        <p:txBody>
          <a:bodyPr lIns="121682" tIns="60841" rIns="121682" bIns="60841" anchor="t"/>
          <a:lstStyle/>
          <a:p>
            <a:pPr>
              <a:spcBef>
                <a:spcPct val="20000"/>
              </a:spcBef>
            </a:pPr>
            <a:r>
              <a:rPr lang="zh-CN" altLang="en-US" sz="2000" b="1" dirty="0">
                <a:solidFill>
                  <a:srgbClr val="275A66"/>
                </a:solidFill>
                <a:latin typeface="微软雅黑" panose="020B0503020204020204" pitchFamily="34" charset="-122"/>
                <a:ea typeface="微软雅黑" panose="020B0503020204020204" pitchFamily="34" charset="-122"/>
              </a:rPr>
              <a:t>降落放下物品时先开盒后脱落钩子，确保物体平稳落地。</a:t>
            </a:r>
          </a:p>
        </p:txBody>
      </p:sp>
      <p:sp>
        <p:nvSpPr>
          <p:cNvPr id="122887" name="Content Placeholder 2"/>
          <p:cNvSpPr txBox="1"/>
          <p:nvPr/>
        </p:nvSpPr>
        <p:spPr>
          <a:xfrm>
            <a:off x="561975" y="837313"/>
            <a:ext cx="4476719" cy="588963"/>
          </a:xfrm>
          <a:prstGeom prst="rect">
            <a:avLst/>
          </a:prstGeom>
          <a:noFill/>
          <a:ln w="9525">
            <a:noFill/>
          </a:ln>
        </p:spPr>
        <p:txBody>
          <a:bodyPr lIns="121682" tIns="60841" rIns="121682" bIns="60841" anchor="t"/>
          <a:lstStyle/>
          <a:p>
            <a:pPr>
              <a:spcBef>
                <a:spcPct val="20000"/>
              </a:spcBef>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采取</a:t>
            </a:r>
            <a:r>
              <a:rPr lang="zh-CN" altLang="en-US" sz="2400" b="1" dirty="0">
                <a:solidFill>
                  <a:srgbClr val="C1E5DC"/>
                </a:solidFill>
                <a:latin typeface="微软雅黑" panose="020B0503020204020204" pitchFamily="34" charset="-122"/>
                <a:ea typeface="微软雅黑" panose="020B0503020204020204" pitchFamily="34" charset="-122"/>
              </a:rPr>
              <a:t>盒式抓取</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b="1" dirty="0">
                <a:solidFill>
                  <a:srgbClr val="C1E5DC"/>
                </a:solidFill>
                <a:latin typeface="微软雅黑" panose="020B0503020204020204" pitchFamily="34" charset="-122"/>
                <a:ea typeface="微软雅黑" panose="020B0503020204020204" pitchFamily="34" charset="-122"/>
              </a:rPr>
              <a:t>挂钩式支撑</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2887"/>
                                        </p:tgtEl>
                                        <p:attrNameLst>
                                          <p:attrName>style.visibility</p:attrName>
                                        </p:attrNameLst>
                                      </p:cBhvr>
                                      <p:to>
                                        <p:strVal val="visible"/>
                                      </p:to>
                                    </p:set>
                                    <p:animEffect transition="in" filter="fade">
                                      <p:cBhvr>
                                        <p:cTn id="7" dur="500"/>
                                        <p:tgtEl>
                                          <p:spTgt spid="12288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1228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6913bc35e6c623af19e0f5aed79eb96b[1]"/>
          <p:cNvPicPr>
            <a:picLocks noChangeAspect="1"/>
          </p:cNvPicPr>
          <p:nvPr/>
        </p:nvPicPr>
        <p:blipFill>
          <a:blip r:embed="rId2"/>
          <a:stretch>
            <a:fillRect/>
          </a:stretch>
        </p:blipFill>
        <p:spPr>
          <a:xfrm>
            <a:off x="0" y="1000760"/>
            <a:ext cx="12191365" cy="3691890"/>
          </a:xfrm>
          <a:prstGeom prst="rect">
            <a:avLst/>
          </a:prstGeom>
        </p:spPr>
      </p:pic>
      <p:sp>
        <p:nvSpPr>
          <p:cNvPr id="144387" name="矩形 2"/>
          <p:cNvSpPr/>
          <p:nvPr/>
        </p:nvSpPr>
        <p:spPr>
          <a:xfrm>
            <a:off x="0" y="1000125"/>
            <a:ext cx="12192000" cy="3692525"/>
          </a:xfrm>
          <a:prstGeom prst="rect">
            <a:avLst/>
          </a:prstGeom>
          <a:solidFill>
            <a:schemeClr val="tx1">
              <a:alpha val="65097"/>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pic>
        <p:nvPicPr>
          <p:cNvPr id="144388" name="Picture 46" descr="iPhone6_mockup_front_white.png"/>
          <p:cNvPicPr>
            <a:picLocks noChangeAspect="1"/>
          </p:cNvPicPr>
          <p:nvPr/>
        </p:nvPicPr>
        <p:blipFill>
          <a:blip r:embed="rId3"/>
          <a:stretch>
            <a:fillRect/>
          </a:stretch>
        </p:blipFill>
        <p:spPr>
          <a:xfrm>
            <a:off x="4222750" y="858838"/>
            <a:ext cx="3741738" cy="5851525"/>
          </a:xfrm>
          <a:prstGeom prst="rect">
            <a:avLst/>
          </a:prstGeom>
          <a:noFill/>
          <a:ln w="9525">
            <a:noFill/>
          </a:ln>
        </p:spPr>
      </p:pic>
      <p:sp>
        <p:nvSpPr>
          <p:cNvPr id="144389" name="Oval 40"/>
          <p:cNvSpPr/>
          <p:nvPr/>
        </p:nvSpPr>
        <p:spPr>
          <a:xfrm>
            <a:off x="3670300" y="1981200"/>
            <a:ext cx="760413" cy="762000"/>
          </a:xfrm>
          <a:prstGeom prst="ellipse">
            <a:avLst/>
          </a:prstGeom>
          <a:solidFill>
            <a:srgbClr val="40937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defTabSz="542925" eaLnBrk="1" hangingPunct="1">
              <a:lnSpc>
                <a:spcPct val="100000"/>
              </a:lnSpc>
              <a:spcBef>
                <a:spcPct val="0"/>
              </a:spcBef>
              <a:buNone/>
            </a:pPr>
            <a:endParaRPr lang="en-US" altLang="zh-CN" sz="2100" dirty="0">
              <a:solidFill>
                <a:srgbClr val="FFFFFF"/>
              </a:solidFill>
            </a:endParaRPr>
          </a:p>
        </p:txBody>
      </p:sp>
      <p:sp>
        <p:nvSpPr>
          <p:cNvPr id="144390" name="Oval 43"/>
          <p:cNvSpPr/>
          <p:nvPr/>
        </p:nvSpPr>
        <p:spPr>
          <a:xfrm>
            <a:off x="3683000" y="3543300"/>
            <a:ext cx="762000" cy="762000"/>
          </a:xfrm>
          <a:prstGeom prst="ellipse">
            <a:avLst/>
          </a:prstGeom>
          <a:solidFill>
            <a:srgbClr val="40937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defTabSz="542925" eaLnBrk="1" hangingPunct="1">
              <a:lnSpc>
                <a:spcPct val="100000"/>
              </a:lnSpc>
              <a:spcBef>
                <a:spcPct val="0"/>
              </a:spcBef>
              <a:buNone/>
            </a:pPr>
            <a:endParaRPr lang="en-US" altLang="zh-CN" sz="2100" dirty="0">
              <a:solidFill>
                <a:srgbClr val="FFFFFF"/>
              </a:solidFill>
            </a:endParaRPr>
          </a:p>
        </p:txBody>
      </p:sp>
      <p:sp>
        <p:nvSpPr>
          <p:cNvPr id="144391" name="Oval 64"/>
          <p:cNvSpPr/>
          <p:nvPr/>
        </p:nvSpPr>
        <p:spPr>
          <a:xfrm>
            <a:off x="7785100" y="1989138"/>
            <a:ext cx="760413" cy="762000"/>
          </a:xfrm>
          <a:prstGeom prst="ellipse">
            <a:avLst/>
          </a:prstGeom>
          <a:solidFill>
            <a:srgbClr val="40937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defTabSz="542925" eaLnBrk="1" hangingPunct="1">
              <a:lnSpc>
                <a:spcPct val="100000"/>
              </a:lnSpc>
              <a:spcBef>
                <a:spcPct val="0"/>
              </a:spcBef>
              <a:buNone/>
            </a:pPr>
            <a:endParaRPr lang="en-US" altLang="zh-CN" sz="2100" dirty="0">
              <a:solidFill>
                <a:srgbClr val="FFFFFF"/>
              </a:solidFill>
            </a:endParaRPr>
          </a:p>
        </p:txBody>
      </p:sp>
      <p:sp>
        <p:nvSpPr>
          <p:cNvPr id="144392" name="Oval 67"/>
          <p:cNvSpPr/>
          <p:nvPr/>
        </p:nvSpPr>
        <p:spPr>
          <a:xfrm>
            <a:off x="7785100" y="3505200"/>
            <a:ext cx="760413" cy="762000"/>
          </a:xfrm>
          <a:prstGeom prst="ellipse">
            <a:avLst/>
          </a:prstGeom>
          <a:solidFill>
            <a:srgbClr val="40937D"/>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defTabSz="542925" eaLnBrk="1" hangingPunct="1">
              <a:lnSpc>
                <a:spcPct val="100000"/>
              </a:lnSpc>
              <a:spcBef>
                <a:spcPct val="0"/>
              </a:spcBef>
              <a:buNone/>
            </a:pPr>
            <a:endParaRPr lang="en-US" altLang="zh-CN" sz="2100" dirty="0">
              <a:solidFill>
                <a:srgbClr val="FFFFFF"/>
              </a:solidFill>
            </a:endParaRPr>
          </a:p>
        </p:txBody>
      </p:sp>
      <p:sp>
        <p:nvSpPr>
          <p:cNvPr id="144394" name="Freeform 57"/>
          <p:cNvSpPr>
            <a:spLocks noEditPoints="1"/>
          </p:cNvSpPr>
          <p:nvPr/>
        </p:nvSpPr>
        <p:spPr>
          <a:xfrm>
            <a:off x="3867150" y="3713163"/>
            <a:ext cx="401638" cy="401637"/>
          </a:xfrm>
          <a:custGeom>
            <a:avLst/>
            <a:gdLst/>
            <a:ahLst/>
            <a:cxnLst>
              <a:cxn ang="0">
                <a:pos x="401638" y="226377"/>
              </a:cxn>
              <a:cxn ang="0">
                <a:pos x="394335" y="240982"/>
              </a:cxn>
              <a:cxn ang="0">
                <a:pos x="343218" y="248285"/>
              </a:cxn>
              <a:cxn ang="0">
                <a:pos x="335915" y="270192"/>
              </a:cxn>
              <a:cxn ang="0">
                <a:pos x="357823" y="306705"/>
              </a:cxn>
              <a:cxn ang="0">
                <a:pos x="365125" y="314007"/>
              </a:cxn>
              <a:cxn ang="0">
                <a:pos x="357823" y="321310"/>
              </a:cxn>
              <a:cxn ang="0">
                <a:pos x="314008" y="365125"/>
              </a:cxn>
              <a:cxn ang="0">
                <a:pos x="306705" y="365125"/>
              </a:cxn>
              <a:cxn ang="0">
                <a:pos x="270193" y="335915"/>
              </a:cxn>
              <a:cxn ang="0">
                <a:pos x="240983" y="343217"/>
              </a:cxn>
              <a:cxn ang="0">
                <a:pos x="233680" y="394335"/>
              </a:cxn>
              <a:cxn ang="0">
                <a:pos x="226378" y="401637"/>
              </a:cxn>
              <a:cxn ang="0">
                <a:pos x="167958" y="401637"/>
              </a:cxn>
              <a:cxn ang="0">
                <a:pos x="160655" y="394335"/>
              </a:cxn>
              <a:cxn ang="0">
                <a:pos x="153353" y="343217"/>
              </a:cxn>
              <a:cxn ang="0">
                <a:pos x="131445" y="335915"/>
              </a:cxn>
              <a:cxn ang="0">
                <a:pos x="94933" y="365125"/>
              </a:cxn>
              <a:cxn ang="0">
                <a:pos x="87630" y="365125"/>
              </a:cxn>
              <a:cxn ang="0">
                <a:pos x="80328" y="365125"/>
              </a:cxn>
              <a:cxn ang="0">
                <a:pos x="36513" y="321310"/>
              </a:cxn>
              <a:cxn ang="0">
                <a:pos x="36513" y="314007"/>
              </a:cxn>
              <a:cxn ang="0">
                <a:pos x="36513" y="306705"/>
              </a:cxn>
              <a:cxn ang="0">
                <a:pos x="65723" y="270192"/>
              </a:cxn>
              <a:cxn ang="0">
                <a:pos x="51118" y="240982"/>
              </a:cxn>
              <a:cxn ang="0">
                <a:pos x="7303" y="240982"/>
              </a:cxn>
              <a:cxn ang="0">
                <a:pos x="0" y="226377"/>
              </a:cxn>
              <a:cxn ang="0">
                <a:pos x="0" y="167957"/>
              </a:cxn>
              <a:cxn ang="0">
                <a:pos x="7303" y="160655"/>
              </a:cxn>
              <a:cxn ang="0">
                <a:pos x="51118" y="153352"/>
              </a:cxn>
              <a:cxn ang="0">
                <a:pos x="65723" y="131445"/>
              </a:cxn>
              <a:cxn ang="0">
                <a:pos x="36513" y="94932"/>
              </a:cxn>
              <a:cxn ang="0">
                <a:pos x="36513" y="87630"/>
              </a:cxn>
              <a:cxn ang="0">
                <a:pos x="36513" y="80327"/>
              </a:cxn>
              <a:cxn ang="0">
                <a:pos x="87630" y="36512"/>
              </a:cxn>
              <a:cxn ang="0">
                <a:pos x="94933" y="36512"/>
              </a:cxn>
              <a:cxn ang="0">
                <a:pos x="131445" y="65722"/>
              </a:cxn>
              <a:cxn ang="0">
                <a:pos x="153353" y="58420"/>
              </a:cxn>
              <a:cxn ang="0">
                <a:pos x="160655" y="7302"/>
              </a:cxn>
              <a:cxn ang="0">
                <a:pos x="167958" y="0"/>
              </a:cxn>
              <a:cxn ang="0">
                <a:pos x="226378" y="0"/>
              </a:cxn>
              <a:cxn ang="0">
                <a:pos x="233680" y="7302"/>
              </a:cxn>
              <a:cxn ang="0">
                <a:pos x="240983" y="58420"/>
              </a:cxn>
              <a:cxn ang="0">
                <a:pos x="270193" y="65722"/>
              </a:cxn>
              <a:cxn ang="0">
                <a:pos x="306705" y="36512"/>
              </a:cxn>
              <a:cxn ang="0">
                <a:pos x="314008" y="36512"/>
              </a:cxn>
              <a:cxn ang="0">
                <a:pos x="314008" y="36512"/>
              </a:cxn>
              <a:cxn ang="0">
                <a:pos x="357823" y="80327"/>
              </a:cxn>
              <a:cxn ang="0">
                <a:pos x="365125" y="87630"/>
              </a:cxn>
              <a:cxn ang="0">
                <a:pos x="357823" y="94932"/>
              </a:cxn>
              <a:cxn ang="0">
                <a:pos x="335915" y="131445"/>
              </a:cxn>
              <a:cxn ang="0">
                <a:pos x="343218" y="153352"/>
              </a:cxn>
              <a:cxn ang="0">
                <a:pos x="394335" y="160655"/>
              </a:cxn>
              <a:cxn ang="0">
                <a:pos x="401638" y="167957"/>
              </a:cxn>
              <a:cxn ang="0">
                <a:pos x="401638" y="226377"/>
              </a:cxn>
              <a:cxn ang="0">
                <a:pos x="197168" y="131445"/>
              </a:cxn>
              <a:cxn ang="0">
                <a:pos x="131445" y="197167"/>
              </a:cxn>
              <a:cxn ang="0">
                <a:pos x="197168" y="262890"/>
              </a:cxn>
              <a:cxn ang="0">
                <a:pos x="262890" y="197167"/>
              </a:cxn>
              <a:cxn ang="0">
                <a:pos x="197168" y="131445"/>
              </a:cxn>
            </a:cxnLst>
            <a:rect l="0" t="0" r="0" b="0"/>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FFFFFF">
              <a:alpha val="100000"/>
            </a:srgbClr>
          </a:solidFill>
          <a:ln w="9525">
            <a:noFill/>
          </a:ln>
        </p:spPr>
        <p:txBody>
          <a:bodyPr/>
          <a:lstStyle/>
          <a:p>
            <a:endParaRPr lang="zh-CN" altLang="en-US"/>
          </a:p>
        </p:txBody>
      </p:sp>
      <p:sp>
        <p:nvSpPr>
          <p:cNvPr id="144396" name="Freeform 141"/>
          <p:cNvSpPr>
            <a:spLocks noEditPoints="1"/>
          </p:cNvSpPr>
          <p:nvPr/>
        </p:nvSpPr>
        <p:spPr>
          <a:xfrm>
            <a:off x="7986713" y="3740150"/>
            <a:ext cx="349250" cy="252413"/>
          </a:xfrm>
          <a:custGeom>
            <a:avLst/>
            <a:gdLst/>
            <a:ahLst/>
            <a:cxnLst>
              <a:cxn ang="0">
                <a:pos x="344114" y="211203"/>
              </a:cxn>
              <a:cxn ang="0">
                <a:pos x="303026" y="247262"/>
              </a:cxn>
              <a:cxn ang="0">
                <a:pos x="174625" y="252413"/>
              </a:cxn>
              <a:cxn ang="0">
                <a:pos x="41088" y="247262"/>
              </a:cxn>
              <a:cxn ang="0">
                <a:pos x="5136" y="211203"/>
              </a:cxn>
              <a:cxn ang="0">
                <a:pos x="0" y="128782"/>
              </a:cxn>
              <a:cxn ang="0">
                <a:pos x="5136" y="41210"/>
              </a:cxn>
              <a:cxn ang="0">
                <a:pos x="41088" y="5151"/>
              </a:cxn>
              <a:cxn ang="0">
                <a:pos x="174625" y="0"/>
              </a:cxn>
              <a:cxn ang="0">
                <a:pos x="303026" y="5151"/>
              </a:cxn>
              <a:cxn ang="0">
                <a:pos x="344114" y="41210"/>
              </a:cxn>
              <a:cxn ang="0">
                <a:pos x="349250" y="128782"/>
              </a:cxn>
              <a:cxn ang="0">
                <a:pos x="344114" y="211203"/>
              </a:cxn>
              <a:cxn ang="0">
                <a:pos x="241393" y="118480"/>
              </a:cxn>
              <a:cxn ang="0">
                <a:pos x="143809" y="56664"/>
              </a:cxn>
              <a:cxn ang="0">
                <a:pos x="128401" y="51513"/>
              </a:cxn>
              <a:cxn ang="0">
                <a:pos x="123265" y="66967"/>
              </a:cxn>
              <a:cxn ang="0">
                <a:pos x="123265" y="190598"/>
              </a:cxn>
              <a:cxn ang="0">
                <a:pos x="128401" y="200900"/>
              </a:cxn>
              <a:cxn ang="0">
                <a:pos x="133537" y="200900"/>
              </a:cxn>
              <a:cxn ang="0">
                <a:pos x="143809" y="200900"/>
              </a:cxn>
              <a:cxn ang="0">
                <a:pos x="241393" y="139085"/>
              </a:cxn>
              <a:cxn ang="0">
                <a:pos x="246529" y="128782"/>
              </a:cxn>
              <a:cxn ang="0">
                <a:pos x="241393" y="118480"/>
              </a:cxn>
            </a:cxnLst>
            <a:rect l="0" t="0" r="0" b="0"/>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rgbClr val="FFFFFF">
              <a:alpha val="100000"/>
            </a:srgbClr>
          </a:solidFill>
          <a:ln w="9525">
            <a:noFill/>
          </a:ln>
        </p:spPr>
        <p:txBody>
          <a:bodyPr/>
          <a:lstStyle/>
          <a:p>
            <a:endParaRPr lang="zh-CN" altLang="en-US"/>
          </a:p>
        </p:txBody>
      </p:sp>
      <p:grpSp>
        <p:nvGrpSpPr>
          <p:cNvPr id="144397" name="组合 12"/>
          <p:cNvGrpSpPr/>
          <p:nvPr/>
        </p:nvGrpSpPr>
        <p:grpSpPr>
          <a:xfrm>
            <a:off x="346075" y="3405188"/>
            <a:ext cx="3162300" cy="1088203"/>
            <a:chOff x="0" y="0"/>
            <a:chExt cx="3161561" cy="1087113"/>
          </a:xfrm>
        </p:grpSpPr>
        <p:sp>
          <p:nvSpPr>
            <p:cNvPr id="144411" name="TextBox 35"/>
            <p:cNvSpPr txBox="1"/>
            <p:nvPr/>
          </p:nvSpPr>
          <p:spPr>
            <a:xfrm>
              <a:off x="0" y="350616"/>
              <a:ext cx="3118467" cy="7364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just" eaLnBrk="1" hangingPunct="1">
                <a:lnSpc>
                  <a:spcPct val="100000"/>
                </a:lnSpc>
                <a:spcBef>
                  <a:spcPct val="0"/>
                </a:spcBef>
                <a:buNone/>
              </a:pPr>
              <a:r>
                <a:rPr lang="en-US" altLang="zh-CN" sz="1400" dirty="0">
                  <a:solidFill>
                    <a:srgbClr val="FFFFFF"/>
                  </a:solidFill>
                  <a:latin typeface="微软雅黑" panose="020B0503020204020204" pitchFamily="34" charset="-122"/>
                  <a:ea typeface="微软雅黑" panose="020B0503020204020204" pitchFamily="34" charset="-122"/>
                </a:rPr>
                <a:t>DJI</a:t>
              </a:r>
              <a:r>
                <a:rPr lang="zh-CN" altLang="en-US" sz="1400" dirty="0">
                  <a:solidFill>
                    <a:srgbClr val="FFFFFF"/>
                  </a:solidFill>
                  <a:latin typeface="微软雅黑" panose="020B0503020204020204" pitchFamily="34" charset="-122"/>
                  <a:ea typeface="微软雅黑" panose="020B0503020204020204" pitchFamily="34" charset="-122"/>
                </a:rPr>
                <a:t>无人机的自动避障功能确保飞行过程的安全，且加载人脸识别、人脸支付等功能后可保证货物不被他人冒领</a:t>
              </a:r>
            </a:p>
          </p:txBody>
        </p:sp>
        <p:sp>
          <p:nvSpPr>
            <p:cNvPr id="144412" name="TextBox 35"/>
            <p:cNvSpPr txBox="1"/>
            <p:nvPr/>
          </p:nvSpPr>
          <p:spPr>
            <a:xfrm>
              <a:off x="1337632" y="0"/>
              <a:ext cx="1823929" cy="33684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just" eaLnBrk="1" hangingPunct="1">
                <a:lnSpc>
                  <a:spcPct val="100000"/>
                </a:lnSpc>
                <a:spcBef>
                  <a:spcPct val="0"/>
                </a:spcBef>
                <a:buNone/>
              </a:pPr>
              <a:r>
                <a:rPr lang="zh-CN" altLang="en-US" sz="1600" b="1" dirty="0">
                  <a:solidFill>
                    <a:srgbClr val="FFFFFF"/>
                  </a:solidFill>
                  <a:latin typeface="微软雅黑" panose="020B0503020204020204" pitchFamily="34" charset="-122"/>
                  <a:ea typeface="微软雅黑" panose="020B0503020204020204" pitchFamily="34" charset="-122"/>
                </a:rPr>
                <a:t>保障配送安全精确</a:t>
              </a:r>
            </a:p>
          </p:txBody>
        </p:sp>
      </p:grpSp>
      <p:grpSp>
        <p:nvGrpSpPr>
          <p:cNvPr id="144398" name="组合 15"/>
          <p:cNvGrpSpPr/>
          <p:nvPr/>
        </p:nvGrpSpPr>
        <p:grpSpPr>
          <a:xfrm>
            <a:off x="346075" y="1876425"/>
            <a:ext cx="3162300" cy="1088203"/>
            <a:chOff x="0" y="0"/>
            <a:chExt cx="3161561" cy="1087112"/>
          </a:xfrm>
        </p:grpSpPr>
        <p:sp>
          <p:nvSpPr>
            <p:cNvPr id="144409" name="TextBox 35"/>
            <p:cNvSpPr txBox="1"/>
            <p:nvPr/>
          </p:nvSpPr>
          <p:spPr>
            <a:xfrm>
              <a:off x="0" y="350616"/>
              <a:ext cx="3118467" cy="736496"/>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just" eaLnBrk="1" hangingPunct="1">
                <a:lnSpc>
                  <a:spcPct val="100000"/>
                </a:lnSpc>
                <a:spcBef>
                  <a:spcPct val="0"/>
                </a:spcBef>
                <a:buNone/>
              </a:pPr>
              <a:r>
                <a:rPr lang="zh-CN" altLang="en-US" sz="1400" dirty="0">
                  <a:solidFill>
                    <a:srgbClr val="FFFFFF"/>
                  </a:solidFill>
                  <a:latin typeface="微软雅黑" panose="020B0503020204020204" pitchFamily="34" charset="-122"/>
                  <a:ea typeface="微软雅黑" panose="020B0503020204020204" pitchFamily="34" charset="-122"/>
                </a:rPr>
                <a:t>基于</a:t>
              </a:r>
              <a:r>
                <a:rPr lang="en-US" altLang="zh-CN" sz="1400" dirty="0">
                  <a:solidFill>
                    <a:srgbClr val="FFFFFF"/>
                  </a:solidFill>
                  <a:latin typeface="微软雅黑" panose="020B0503020204020204" pitchFamily="34" charset="-122"/>
                  <a:ea typeface="微软雅黑" panose="020B0503020204020204" pitchFamily="34" charset="-122"/>
                </a:rPr>
                <a:t>DJI</a:t>
              </a:r>
              <a:r>
                <a:rPr lang="zh-CN" altLang="en-US" sz="1400" dirty="0">
                  <a:solidFill>
                    <a:srgbClr val="FFFFFF"/>
                  </a:solidFill>
                  <a:latin typeface="微软雅黑" panose="020B0503020204020204" pitchFamily="34" charset="-122"/>
                  <a:ea typeface="微软雅黑" panose="020B0503020204020204" pitchFamily="34" charset="-122"/>
                </a:rPr>
                <a:t>的</a:t>
              </a:r>
              <a:r>
                <a:rPr lang="en-US" altLang="zh-CN" sz="1400" dirty="0">
                  <a:solidFill>
                    <a:srgbClr val="FFFFFF"/>
                  </a:solidFill>
                  <a:latin typeface="微软雅黑" panose="020B0503020204020204" pitchFamily="34" charset="-122"/>
                  <a:ea typeface="微软雅黑" panose="020B0503020204020204" pitchFamily="34" charset="-122"/>
                </a:rPr>
                <a:t>MobileSDK</a:t>
              </a:r>
              <a:r>
                <a:rPr lang="zh-CN" altLang="en-US" sz="1400" dirty="0">
                  <a:solidFill>
                    <a:srgbClr val="FFFFFF"/>
                  </a:solidFill>
                  <a:latin typeface="微软雅黑" panose="020B0503020204020204" pitchFamily="34" charset="-122"/>
                  <a:ea typeface="微软雅黑" panose="020B0503020204020204" pitchFamily="34" charset="-122"/>
                </a:rPr>
                <a:t>的航点功能，通过</a:t>
              </a:r>
              <a:r>
                <a:rPr lang="en-US" altLang="zh-CN" sz="1400" dirty="0">
                  <a:solidFill>
                    <a:srgbClr val="FFFFFF"/>
                  </a:solidFill>
                  <a:latin typeface="微软雅黑" panose="020B0503020204020204" pitchFamily="34" charset="-122"/>
                  <a:ea typeface="微软雅黑" panose="020B0503020204020204" pitchFamily="34" charset="-122"/>
                </a:rPr>
                <a:t>WaypointMission</a:t>
              </a:r>
              <a:r>
                <a:rPr lang="zh-CN" altLang="en-US" sz="1400" dirty="0">
                  <a:solidFill>
                    <a:srgbClr val="FFFFFF"/>
                  </a:solidFill>
                  <a:latin typeface="微软雅黑" panose="020B0503020204020204" pitchFamily="34" charset="-122"/>
                  <a:ea typeface="微软雅黑" panose="020B0503020204020204" pitchFamily="34" charset="-122"/>
                </a:rPr>
                <a:t>与相关算法自动规划制定无人机最佳飞行路线</a:t>
              </a:r>
            </a:p>
          </p:txBody>
        </p:sp>
        <p:sp>
          <p:nvSpPr>
            <p:cNvPr id="144410" name="TextBox 35"/>
            <p:cNvSpPr txBox="1"/>
            <p:nvPr/>
          </p:nvSpPr>
          <p:spPr>
            <a:xfrm>
              <a:off x="1732510" y="0"/>
              <a:ext cx="1429051" cy="33684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just" eaLnBrk="1" hangingPunct="1">
                <a:lnSpc>
                  <a:spcPct val="100000"/>
                </a:lnSpc>
                <a:spcBef>
                  <a:spcPct val="0"/>
                </a:spcBef>
                <a:buNone/>
              </a:pPr>
              <a:r>
                <a:rPr lang="zh-CN" altLang="en-US" sz="1600" b="1" dirty="0">
                  <a:solidFill>
                    <a:srgbClr val="FFFFFF"/>
                  </a:solidFill>
                  <a:latin typeface="微软雅黑" panose="020B0503020204020204" pitchFamily="34" charset="-122"/>
                  <a:ea typeface="微软雅黑" panose="020B0503020204020204" pitchFamily="34" charset="-122"/>
                </a:rPr>
                <a:t>规划飞行路线</a:t>
              </a:r>
            </a:p>
          </p:txBody>
        </p:sp>
      </p:grpSp>
      <p:grpSp>
        <p:nvGrpSpPr>
          <p:cNvPr id="144399" name="组合 18"/>
          <p:cNvGrpSpPr/>
          <p:nvPr/>
        </p:nvGrpSpPr>
        <p:grpSpPr>
          <a:xfrm>
            <a:off x="8809038" y="3402013"/>
            <a:ext cx="3117850" cy="863322"/>
            <a:chOff x="0" y="0"/>
            <a:chExt cx="3118467" cy="862308"/>
          </a:xfrm>
        </p:grpSpPr>
        <p:sp>
          <p:nvSpPr>
            <p:cNvPr id="144407" name="TextBox 35"/>
            <p:cNvSpPr txBox="1"/>
            <p:nvPr/>
          </p:nvSpPr>
          <p:spPr>
            <a:xfrm>
              <a:off x="0" y="340951"/>
              <a:ext cx="3118467" cy="52135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just" eaLnBrk="1" hangingPunct="1">
                <a:lnSpc>
                  <a:spcPct val="100000"/>
                </a:lnSpc>
                <a:spcBef>
                  <a:spcPct val="0"/>
                </a:spcBef>
                <a:buNone/>
              </a:pPr>
              <a:r>
                <a:rPr lang="zh-CN" altLang="en-US" sz="1400" dirty="0">
                  <a:solidFill>
                    <a:srgbClr val="FFFFFF"/>
                  </a:solidFill>
                  <a:latin typeface="微软雅黑" panose="020B0503020204020204" pitchFamily="34" charset="-122"/>
                  <a:ea typeface="微软雅黑" panose="020B0503020204020204" pitchFamily="34" charset="-122"/>
                </a:rPr>
                <a:t>将无人机运输中途的飞行情况进行全程录制并后台存储，以方便物流追踪</a:t>
              </a:r>
            </a:p>
          </p:txBody>
        </p:sp>
        <p:sp>
          <p:nvSpPr>
            <p:cNvPr id="144408" name="TextBox 35"/>
            <p:cNvSpPr txBox="1"/>
            <p:nvPr/>
          </p:nvSpPr>
          <p:spPr>
            <a:xfrm>
              <a:off x="0" y="0"/>
              <a:ext cx="2127036" cy="33678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just" eaLnBrk="1" hangingPunct="1">
                <a:lnSpc>
                  <a:spcPct val="100000"/>
                </a:lnSpc>
                <a:spcBef>
                  <a:spcPct val="0"/>
                </a:spcBef>
                <a:buNone/>
              </a:pPr>
              <a:r>
                <a:rPr lang="zh-CN" altLang="en-US" sz="1600" b="1" dirty="0">
                  <a:solidFill>
                    <a:srgbClr val="FFFFFF"/>
                  </a:solidFill>
                  <a:latin typeface="微软雅黑" panose="020B0503020204020204" pitchFamily="34" charset="-122"/>
                  <a:ea typeface="微软雅黑" panose="020B0503020204020204" pitchFamily="34" charset="-122"/>
                </a:rPr>
                <a:t>配送过程全程录制</a:t>
              </a:r>
            </a:p>
          </p:txBody>
        </p:sp>
      </p:grpSp>
      <p:grpSp>
        <p:nvGrpSpPr>
          <p:cNvPr id="144400" name="组合 21"/>
          <p:cNvGrpSpPr/>
          <p:nvPr/>
        </p:nvGrpSpPr>
        <p:grpSpPr>
          <a:xfrm>
            <a:off x="8809038" y="1863725"/>
            <a:ext cx="3117850" cy="1087468"/>
            <a:chOff x="0" y="0"/>
            <a:chExt cx="3118467" cy="1088149"/>
          </a:xfrm>
        </p:grpSpPr>
        <p:sp>
          <p:nvSpPr>
            <p:cNvPr id="144405" name="TextBox 35"/>
            <p:cNvSpPr txBox="1"/>
            <p:nvPr/>
          </p:nvSpPr>
          <p:spPr>
            <a:xfrm>
              <a:off x="0" y="350452"/>
              <a:ext cx="3118467" cy="7376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just" eaLnBrk="1" hangingPunct="1">
                <a:lnSpc>
                  <a:spcPct val="100000"/>
                </a:lnSpc>
                <a:spcBef>
                  <a:spcPct val="0"/>
                </a:spcBef>
                <a:buNone/>
              </a:pPr>
              <a:r>
                <a:rPr lang="zh-CN" altLang="en-US" sz="1400" dirty="0">
                  <a:solidFill>
                    <a:srgbClr val="FFFFFF"/>
                  </a:solidFill>
                  <a:latin typeface="微软雅黑" panose="020B0503020204020204" pitchFamily="34" charset="-122"/>
                  <a:ea typeface="微软雅黑" panose="020B0503020204020204" pitchFamily="34" charset="-122"/>
                </a:rPr>
                <a:t>通过无人机的定位功能获取实时坐标，关联高德地图与谷歌地图</a:t>
              </a:r>
              <a:r>
                <a:rPr lang="en-US" altLang="zh-CN" sz="1400" dirty="0">
                  <a:solidFill>
                    <a:srgbClr val="FFFFFF"/>
                  </a:solidFill>
                  <a:latin typeface="微软雅黑" panose="020B0503020204020204" pitchFamily="34" charset="-122"/>
                  <a:ea typeface="微软雅黑" panose="020B0503020204020204" pitchFamily="34" charset="-122"/>
                </a:rPr>
                <a:t>API</a:t>
              </a:r>
              <a:r>
                <a:rPr lang="zh-CN" altLang="en-US" sz="1400" dirty="0">
                  <a:solidFill>
                    <a:srgbClr val="FFFFFF"/>
                  </a:solidFill>
                  <a:latin typeface="微软雅黑" panose="020B0503020204020204" pitchFamily="34" charset="-122"/>
                  <a:ea typeface="微软雅黑" panose="020B0503020204020204" pitchFamily="34" charset="-122"/>
                </a:rPr>
                <a:t>实现无人机定位可视化</a:t>
              </a:r>
            </a:p>
          </p:txBody>
        </p:sp>
        <p:sp>
          <p:nvSpPr>
            <p:cNvPr id="144406" name="TextBox 35"/>
            <p:cNvSpPr txBox="1"/>
            <p:nvPr/>
          </p:nvSpPr>
          <p:spPr>
            <a:xfrm>
              <a:off x="0" y="0"/>
              <a:ext cx="2797729" cy="337396"/>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just" eaLnBrk="1" hangingPunct="1">
                <a:lnSpc>
                  <a:spcPct val="100000"/>
                </a:lnSpc>
                <a:spcBef>
                  <a:spcPct val="0"/>
                </a:spcBef>
                <a:buNone/>
              </a:pPr>
              <a:r>
                <a:rPr lang="zh-CN" altLang="en-US" sz="1600" b="1" dirty="0">
                  <a:solidFill>
                    <a:srgbClr val="FFFFFF"/>
                  </a:solidFill>
                  <a:latin typeface="微软雅黑" panose="020B0503020204020204" pitchFamily="34" charset="-122"/>
                  <a:ea typeface="微软雅黑" panose="020B0503020204020204" pitchFamily="34" charset="-122"/>
                </a:rPr>
                <a:t>无人机定位</a:t>
              </a:r>
            </a:p>
          </p:txBody>
        </p:sp>
      </p:grpSp>
      <p:grpSp>
        <p:nvGrpSpPr>
          <p:cNvPr id="144401" name="组合 24"/>
          <p:cNvGrpSpPr/>
          <p:nvPr/>
        </p:nvGrpSpPr>
        <p:grpSpPr>
          <a:xfrm>
            <a:off x="4927600" y="1757363"/>
            <a:ext cx="2303463" cy="4076700"/>
            <a:chOff x="0" y="0"/>
            <a:chExt cx="2275840" cy="4027943"/>
          </a:xfrm>
        </p:grpSpPr>
        <p:sp>
          <p:nvSpPr>
            <p:cNvPr id="144403" name="直角三角形 25"/>
            <p:cNvSpPr/>
            <p:nvPr/>
          </p:nvSpPr>
          <p:spPr>
            <a:xfrm>
              <a:off x="0" y="0"/>
              <a:ext cx="2275840" cy="4003040"/>
            </a:xfrm>
            <a:prstGeom prst="rtTriangle">
              <a:avLst/>
            </a:prstGeom>
            <a:solidFill>
              <a:srgbClr val="7F7F7F"/>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44404" name="直角三角形 26"/>
            <p:cNvSpPr/>
            <p:nvPr/>
          </p:nvSpPr>
          <p:spPr>
            <a:xfrm rot="10800000">
              <a:off x="0" y="24903"/>
              <a:ext cx="2275840" cy="4003040"/>
            </a:xfrm>
            <a:prstGeom prst="rtTriangle">
              <a:avLst/>
            </a:prstGeom>
            <a:solidFill>
              <a:srgbClr val="35363A"/>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pic>
        <p:nvPicPr>
          <p:cNvPr id="3" name="图片 2"/>
          <p:cNvPicPr>
            <a:picLocks noChangeAspect="1"/>
          </p:cNvPicPr>
          <p:nvPr/>
        </p:nvPicPr>
        <p:blipFill>
          <a:blip r:embed="rId4"/>
          <a:srcRect b="17217"/>
          <a:stretch>
            <a:fillRect/>
          </a:stretch>
        </p:blipFill>
        <p:spPr>
          <a:xfrm>
            <a:off x="4931410" y="1782445"/>
            <a:ext cx="2299970" cy="4026535"/>
          </a:xfrm>
          <a:prstGeom prst="rect">
            <a:avLst/>
          </a:prstGeom>
        </p:spPr>
      </p:pic>
      <p:sp>
        <p:nvSpPr>
          <p:cNvPr id="118804" name="Freeform 122"/>
          <p:cNvSpPr/>
          <p:nvPr/>
        </p:nvSpPr>
        <p:spPr>
          <a:xfrm>
            <a:off x="3849370" y="2179320"/>
            <a:ext cx="401955" cy="382270"/>
          </a:xfrm>
          <a:custGeom>
            <a:avLst/>
            <a:gdLst/>
            <a:ahLst/>
            <a:cxnLst>
              <a:cxn ang="0">
                <a:pos x="218643262" y="147664726"/>
              </a:cxn>
              <a:cxn ang="0">
                <a:pos x="177035765" y="151743717"/>
              </a:cxn>
              <a:cxn ang="0">
                <a:pos x="129717117" y="103609632"/>
              </a:cxn>
              <a:cxn ang="0">
                <a:pos x="234143668" y="40791720"/>
              </a:cxn>
              <a:cxn ang="0">
                <a:pos x="216195496" y="22842713"/>
              </a:cxn>
              <a:cxn ang="0">
                <a:pos x="82399372" y="57107685"/>
              </a:cxn>
              <a:cxn ang="0">
                <a:pos x="33449483" y="7342365"/>
              </a:cxn>
              <a:cxn ang="0">
                <a:pos x="7342393" y="7342365"/>
              </a:cxn>
              <a:cxn ang="0">
                <a:pos x="7342393" y="33448452"/>
              </a:cxn>
              <a:cxn ang="0">
                <a:pos x="57107903" y="82398154"/>
              </a:cxn>
              <a:cxn ang="0">
                <a:pos x="22843703" y="216193767"/>
              </a:cxn>
              <a:cxn ang="0">
                <a:pos x="40791876" y="234141871"/>
              </a:cxn>
              <a:cxn ang="0">
                <a:pos x="103610931" y="129716622"/>
              </a:cxn>
              <a:cxn ang="0">
                <a:pos x="150928676" y="177034186"/>
              </a:cxn>
              <a:cxn ang="0">
                <a:pos x="147665289" y="219457141"/>
              </a:cxn>
              <a:cxn ang="0">
                <a:pos x="165614365" y="236589627"/>
              </a:cxn>
              <a:cxn ang="0">
                <a:pos x="190904931" y="190903299"/>
              </a:cxn>
              <a:cxn ang="0">
                <a:pos x="236591434" y="165612830"/>
              </a:cxn>
              <a:cxn ang="0">
                <a:pos x="218643262" y="147664726"/>
              </a:cxn>
            </a:cxnLst>
            <a:rect l="0" t="0" r="0" b="0"/>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bg1"/>
          </a:solidFill>
          <a:ln w="9525">
            <a:noFill/>
          </a:ln>
        </p:spPr>
        <p:txBody>
          <a:bodyPr/>
          <a:lstStyle/>
          <a:p>
            <a:endParaRPr lang="zh-CN" altLang="en-US"/>
          </a:p>
        </p:txBody>
      </p:sp>
      <p:sp>
        <p:nvSpPr>
          <p:cNvPr id="9" name="Freeform 129"/>
          <p:cNvSpPr>
            <a:spLocks noEditPoints="1"/>
          </p:cNvSpPr>
          <p:nvPr/>
        </p:nvSpPr>
        <p:spPr>
          <a:xfrm>
            <a:off x="7966393" y="2227263"/>
            <a:ext cx="398462" cy="323850"/>
          </a:xfrm>
          <a:custGeom>
            <a:avLst/>
            <a:gdLst/>
            <a:ahLst/>
            <a:cxnLst>
              <a:cxn ang="0">
                <a:pos x="398462" y="288521"/>
              </a:cxn>
              <a:cxn ang="0">
                <a:pos x="369163" y="323850"/>
              </a:cxn>
              <a:cxn ang="0">
                <a:pos x="29299" y="323850"/>
              </a:cxn>
              <a:cxn ang="0">
                <a:pos x="0" y="288521"/>
              </a:cxn>
              <a:cxn ang="0">
                <a:pos x="0" y="35329"/>
              </a:cxn>
              <a:cxn ang="0">
                <a:pos x="29299" y="0"/>
              </a:cxn>
              <a:cxn ang="0">
                <a:pos x="369163" y="0"/>
              </a:cxn>
              <a:cxn ang="0">
                <a:pos x="398462" y="35329"/>
              </a:cxn>
              <a:cxn ang="0">
                <a:pos x="398462" y="288521"/>
              </a:cxn>
              <a:cxn ang="0">
                <a:pos x="29299" y="29441"/>
              </a:cxn>
              <a:cxn ang="0">
                <a:pos x="23439" y="35329"/>
              </a:cxn>
              <a:cxn ang="0">
                <a:pos x="23439" y="288521"/>
              </a:cxn>
              <a:cxn ang="0">
                <a:pos x="29299" y="300297"/>
              </a:cxn>
              <a:cxn ang="0">
                <a:pos x="369163" y="300297"/>
              </a:cxn>
              <a:cxn ang="0">
                <a:pos x="375023" y="288521"/>
              </a:cxn>
              <a:cxn ang="0">
                <a:pos x="375023" y="35329"/>
              </a:cxn>
              <a:cxn ang="0">
                <a:pos x="369163" y="29441"/>
              </a:cxn>
              <a:cxn ang="0">
                <a:pos x="29299" y="29441"/>
              </a:cxn>
              <a:cxn ang="0">
                <a:pos x="93756" y="135428"/>
              </a:cxn>
              <a:cxn ang="0">
                <a:pos x="52738" y="94211"/>
              </a:cxn>
              <a:cxn ang="0">
                <a:pos x="93756" y="52994"/>
              </a:cxn>
              <a:cxn ang="0">
                <a:pos x="134774" y="94211"/>
              </a:cxn>
              <a:cxn ang="0">
                <a:pos x="93756" y="135428"/>
              </a:cxn>
              <a:cxn ang="0">
                <a:pos x="345724" y="270856"/>
              </a:cxn>
              <a:cxn ang="0">
                <a:pos x="52738" y="270856"/>
              </a:cxn>
              <a:cxn ang="0">
                <a:pos x="52738" y="229639"/>
              </a:cxn>
              <a:cxn ang="0">
                <a:pos x="117195" y="164869"/>
              </a:cxn>
              <a:cxn ang="0">
                <a:pos x="152353" y="194310"/>
              </a:cxn>
              <a:cxn ang="0">
                <a:pos x="257828" y="88323"/>
              </a:cxn>
              <a:cxn ang="0">
                <a:pos x="345724" y="176645"/>
              </a:cxn>
              <a:cxn ang="0">
                <a:pos x="345724" y="270856"/>
              </a:cxn>
            </a:cxnLst>
            <a:rect l="0" t="0" r="0" b="0"/>
            <a:pathLst>
              <a:path w="68" h="55">
                <a:moveTo>
                  <a:pt x="68" y="49"/>
                </a:moveTo>
                <a:cubicBezTo>
                  <a:pt x="68" y="53"/>
                  <a:pt x="66" y="55"/>
                  <a:pt x="63" y="55"/>
                </a:cubicBezTo>
                <a:cubicBezTo>
                  <a:pt x="5" y="55"/>
                  <a:pt x="5" y="55"/>
                  <a:pt x="5" y="55"/>
                </a:cubicBezTo>
                <a:cubicBezTo>
                  <a:pt x="2" y="55"/>
                  <a:pt x="0" y="53"/>
                  <a:pt x="0" y="49"/>
                </a:cubicBezTo>
                <a:cubicBezTo>
                  <a:pt x="0" y="6"/>
                  <a:pt x="0" y="6"/>
                  <a:pt x="0" y="6"/>
                </a:cubicBezTo>
                <a:cubicBezTo>
                  <a:pt x="0" y="3"/>
                  <a:pt x="2" y="0"/>
                  <a:pt x="5" y="0"/>
                </a:cubicBezTo>
                <a:cubicBezTo>
                  <a:pt x="63" y="0"/>
                  <a:pt x="63" y="0"/>
                  <a:pt x="63" y="0"/>
                </a:cubicBezTo>
                <a:cubicBezTo>
                  <a:pt x="66" y="0"/>
                  <a:pt x="68" y="3"/>
                  <a:pt x="68" y="6"/>
                </a:cubicBezTo>
                <a:lnTo>
                  <a:pt x="68" y="49"/>
                </a:lnTo>
                <a:close/>
                <a:moveTo>
                  <a:pt x="5" y="5"/>
                </a:moveTo>
                <a:cubicBezTo>
                  <a:pt x="5" y="5"/>
                  <a:pt x="4" y="5"/>
                  <a:pt x="4" y="6"/>
                </a:cubicBezTo>
                <a:cubicBezTo>
                  <a:pt x="4" y="49"/>
                  <a:pt x="4" y="49"/>
                  <a:pt x="4" y="49"/>
                </a:cubicBezTo>
                <a:cubicBezTo>
                  <a:pt x="4" y="50"/>
                  <a:pt x="5" y="51"/>
                  <a:pt x="5" y="51"/>
                </a:cubicBezTo>
                <a:cubicBezTo>
                  <a:pt x="63" y="51"/>
                  <a:pt x="63" y="51"/>
                  <a:pt x="63" y="51"/>
                </a:cubicBezTo>
                <a:cubicBezTo>
                  <a:pt x="63" y="51"/>
                  <a:pt x="64" y="50"/>
                  <a:pt x="64" y="49"/>
                </a:cubicBezTo>
                <a:cubicBezTo>
                  <a:pt x="64" y="6"/>
                  <a:pt x="64" y="6"/>
                  <a:pt x="64" y="6"/>
                </a:cubicBezTo>
                <a:cubicBezTo>
                  <a:pt x="64" y="5"/>
                  <a:pt x="63" y="5"/>
                  <a:pt x="63" y="5"/>
                </a:cubicBezTo>
                <a:lnTo>
                  <a:pt x="5" y="5"/>
                </a:lnTo>
                <a:close/>
                <a:moveTo>
                  <a:pt x="16" y="23"/>
                </a:moveTo>
                <a:cubicBezTo>
                  <a:pt x="12" y="23"/>
                  <a:pt x="9" y="20"/>
                  <a:pt x="9" y="16"/>
                </a:cubicBezTo>
                <a:cubicBezTo>
                  <a:pt x="9" y="13"/>
                  <a:pt x="12" y="9"/>
                  <a:pt x="16" y="9"/>
                </a:cubicBezTo>
                <a:cubicBezTo>
                  <a:pt x="20" y="9"/>
                  <a:pt x="23" y="13"/>
                  <a:pt x="23" y="16"/>
                </a:cubicBezTo>
                <a:cubicBezTo>
                  <a:pt x="23" y="20"/>
                  <a:pt x="20" y="23"/>
                  <a:pt x="16" y="23"/>
                </a:cubicBezTo>
                <a:close/>
                <a:moveTo>
                  <a:pt x="59" y="46"/>
                </a:moveTo>
                <a:cubicBezTo>
                  <a:pt x="9" y="46"/>
                  <a:pt x="9" y="46"/>
                  <a:pt x="9" y="46"/>
                </a:cubicBezTo>
                <a:cubicBezTo>
                  <a:pt x="9" y="39"/>
                  <a:pt x="9" y="39"/>
                  <a:pt x="9" y="39"/>
                </a:cubicBezTo>
                <a:cubicBezTo>
                  <a:pt x="20" y="28"/>
                  <a:pt x="20" y="28"/>
                  <a:pt x="20" y="28"/>
                </a:cubicBezTo>
                <a:cubicBezTo>
                  <a:pt x="26" y="33"/>
                  <a:pt x="26" y="33"/>
                  <a:pt x="26" y="33"/>
                </a:cubicBezTo>
                <a:cubicBezTo>
                  <a:pt x="44" y="15"/>
                  <a:pt x="44" y="15"/>
                  <a:pt x="44" y="15"/>
                </a:cubicBezTo>
                <a:cubicBezTo>
                  <a:pt x="59" y="30"/>
                  <a:pt x="59" y="30"/>
                  <a:pt x="59" y="30"/>
                </a:cubicBezTo>
                <a:lnTo>
                  <a:pt x="59" y="46"/>
                </a:lnTo>
                <a:close/>
              </a:path>
            </a:pathLst>
          </a:custGeom>
          <a:solidFill>
            <a:schemeClr val="bg1">
              <a:alpha val="100000"/>
            </a:schemeClr>
          </a:solidFill>
          <a:ln w="9525">
            <a:noFill/>
          </a:ln>
        </p:spPr>
        <p:txBody>
          <a:bodyPr/>
          <a:lstStyle/>
          <a:p>
            <a:endParaRPr lang="zh-CN" altLang="en-US"/>
          </a:p>
        </p:txBody>
      </p:sp>
      <p:grpSp>
        <p:nvGrpSpPr>
          <p:cNvPr id="118788" name="组合 1"/>
          <p:cNvGrpSpPr/>
          <p:nvPr/>
        </p:nvGrpSpPr>
        <p:grpSpPr>
          <a:xfrm>
            <a:off x="0" y="327025"/>
            <a:ext cx="457200" cy="342900"/>
            <a:chOff x="0" y="0"/>
            <a:chExt cx="457201" cy="285750"/>
          </a:xfrm>
        </p:grpSpPr>
        <p:sp>
          <p:nvSpPr>
            <p:cNvPr id="118789" name="矩形 2"/>
            <p:cNvSpPr/>
            <p:nvPr/>
          </p:nvSpPr>
          <p:spPr>
            <a:xfrm>
              <a:off x="0" y="0"/>
              <a:ext cx="342900" cy="285750"/>
            </a:xfrm>
            <a:prstGeom prst="rect">
              <a:avLst/>
            </a:prstGeom>
            <a:solidFill>
              <a:srgbClr val="40937D"/>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sp>
          <p:nvSpPr>
            <p:cNvPr id="118790" name="矩形 3"/>
            <p:cNvSpPr/>
            <p:nvPr/>
          </p:nvSpPr>
          <p:spPr>
            <a:xfrm>
              <a:off x="381000" y="0"/>
              <a:ext cx="76201" cy="285750"/>
            </a:xfrm>
            <a:prstGeom prst="rect">
              <a:avLst/>
            </a:prstGeom>
            <a:solidFill>
              <a:srgbClr val="35363A"/>
            </a:solidFill>
            <a:ln w="9525">
              <a:noFill/>
            </a:ln>
          </p:spPr>
          <p:txBody>
            <a:bodyPr anchor="ctr"/>
            <a:lstStyle/>
            <a:p>
              <a:pPr algn="ctr"/>
              <a:endParaRPr lang="zh-CN" altLang="en-US" dirty="0">
                <a:solidFill>
                  <a:srgbClr val="FFFFFF"/>
                </a:solidFill>
                <a:latin typeface="Calibri" panose="020F0502020204030204" pitchFamily="34" charset="0"/>
                <a:ea typeface="宋体" panose="02010600030101010101" pitchFamily="2" charset="-122"/>
              </a:endParaRPr>
            </a:p>
          </p:txBody>
        </p:sp>
      </p:grpSp>
      <p:sp>
        <p:nvSpPr>
          <p:cNvPr id="118791" name="文本框 4"/>
          <p:cNvSpPr txBox="1"/>
          <p:nvPr/>
        </p:nvSpPr>
        <p:spPr>
          <a:xfrm>
            <a:off x="561975" y="266700"/>
            <a:ext cx="5046663" cy="461963"/>
          </a:xfrm>
          <a:prstGeom prst="rect">
            <a:avLst/>
          </a:prstGeom>
          <a:noFill/>
          <a:ln w="9525">
            <a:noFill/>
          </a:ln>
        </p:spPr>
        <p:txBody>
          <a:bodyPr anchor="t">
            <a:spAutoFit/>
          </a:bodyPr>
          <a:lstStyle/>
          <a:p>
            <a:r>
              <a:rPr lang="zh-CN" altLang="en-US" sz="2400" b="1" dirty="0">
                <a:solidFill>
                  <a:srgbClr val="262626"/>
                </a:solidFill>
                <a:latin typeface="微软雅黑" panose="020B0503020204020204" pitchFamily="34" charset="-122"/>
                <a:ea typeface="微软雅黑" panose="020B0503020204020204" pitchFamily="34" charset="-122"/>
              </a:rPr>
              <a:t>解决方案</a:t>
            </a:r>
            <a:r>
              <a:rPr lang="en-US" altLang="zh-CN"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262626"/>
                </a:solidFill>
                <a:latin typeface="微软雅黑" panose="020B0503020204020204" pitchFamily="34" charset="-122"/>
                <a:ea typeface="微软雅黑" panose="020B0503020204020204" pitchFamily="34" charset="-122"/>
              </a:rPr>
              <a:t>核心技术（无人机部分）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流程图: 数据 23">
            <a:extLst>
              <a:ext uri="{FF2B5EF4-FFF2-40B4-BE49-F238E27FC236}">
                <a16:creationId xmlns:a16="http://schemas.microsoft.com/office/drawing/2014/main" id="{982CBE4A-B6CC-456F-949D-1B5A83D7D8E5}"/>
              </a:ext>
            </a:extLst>
          </p:cNvPr>
          <p:cNvSpPr>
            <a:spLocks noChangeArrowheads="1"/>
          </p:cNvSpPr>
          <p:nvPr/>
        </p:nvSpPr>
        <p:spPr bwMode="auto">
          <a:xfrm>
            <a:off x="3121912" y="2936279"/>
            <a:ext cx="3176588" cy="636588"/>
          </a:xfrm>
          <a:prstGeom prst="flowChartInputOutpu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90819" name="流程图: 数据 24">
            <a:extLst>
              <a:ext uri="{FF2B5EF4-FFF2-40B4-BE49-F238E27FC236}">
                <a16:creationId xmlns:a16="http://schemas.microsoft.com/office/drawing/2014/main" id="{B8508376-EA3E-465B-9243-DFB812B8B7C1}"/>
              </a:ext>
            </a:extLst>
          </p:cNvPr>
          <p:cNvSpPr>
            <a:spLocks noChangeArrowheads="1"/>
          </p:cNvSpPr>
          <p:nvPr/>
        </p:nvSpPr>
        <p:spPr bwMode="auto">
          <a:xfrm>
            <a:off x="5663500" y="1879004"/>
            <a:ext cx="3176587" cy="635000"/>
          </a:xfrm>
          <a:prstGeom prst="flowChartInputOutpu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290820" name="组合 27">
            <a:extLst>
              <a:ext uri="{FF2B5EF4-FFF2-40B4-BE49-F238E27FC236}">
                <a16:creationId xmlns:a16="http://schemas.microsoft.com/office/drawing/2014/main" id="{A9C6A5E6-91A9-4EE7-9B3F-5520225FFD99}"/>
              </a:ext>
            </a:extLst>
          </p:cNvPr>
          <p:cNvGrpSpPr>
            <a:grpSpLocks/>
          </p:cNvGrpSpPr>
          <p:nvPr/>
        </p:nvGrpSpPr>
        <p:grpSpPr bwMode="auto">
          <a:xfrm>
            <a:off x="580325" y="3995139"/>
            <a:ext cx="3176587" cy="636587"/>
            <a:chOff x="0" y="0"/>
            <a:chExt cx="3176332" cy="635266"/>
          </a:xfrm>
        </p:grpSpPr>
        <p:sp>
          <p:nvSpPr>
            <p:cNvPr id="290843" name="流程图: 数据 28">
              <a:extLst>
                <a:ext uri="{FF2B5EF4-FFF2-40B4-BE49-F238E27FC236}">
                  <a16:creationId xmlns:a16="http://schemas.microsoft.com/office/drawing/2014/main" id="{14536F10-FD2B-4667-8728-9171C3ADE141}"/>
                </a:ext>
              </a:extLst>
            </p:cNvPr>
            <p:cNvSpPr>
              <a:spLocks noChangeArrowheads="1"/>
            </p:cNvSpPr>
            <p:nvPr/>
          </p:nvSpPr>
          <p:spPr bwMode="auto">
            <a:xfrm>
              <a:off x="0" y="0"/>
              <a:ext cx="3176332" cy="635266"/>
            </a:xfrm>
            <a:prstGeom prst="flowChartInputOutpu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90844" name="文本框 29">
              <a:extLst>
                <a:ext uri="{FF2B5EF4-FFF2-40B4-BE49-F238E27FC236}">
                  <a16:creationId xmlns:a16="http://schemas.microsoft.com/office/drawing/2014/main" id="{7B2FEAB6-8B70-4223-94B0-55EC4BF678A5}"/>
                </a:ext>
              </a:extLst>
            </p:cNvPr>
            <p:cNvSpPr txBox="1">
              <a:spLocks noChangeArrowheads="1"/>
            </p:cNvSpPr>
            <p:nvPr/>
          </p:nvSpPr>
          <p:spPr bwMode="auto">
            <a:xfrm>
              <a:off x="529636" y="151099"/>
              <a:ext cx="1005322" cy="3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通信枢纽</a:t>
              </a:r>
            </a:p>
          </p:txBody>
        </p:sp>
      </p:grpSp>
      <p:grpSp>
        <p:nvGrpSpPr>
          <p:cNvPr id="290821" name="组合 30">
            <a:extLst>
              <a:ext uri="{FF2B5EF4-FFF2-40B4-BE49-F238E27FC236}">
                <a16:creationId xmlns:a16="http://schemas.microsoft.com/office/drawing/2014/main" id="{B3F90592-35B4-46A2-9A1B-E083D5CF0C32}"/>
              </a:ext>
            </a:extLst>
          </p:cNvPr>
          <p:cNvGrpSpPr>
            <a:grpSpLocks/>
          </p:cNvGrpSpPr>
          <p:nvPr/>
        </p:nvGrpSpPr>
        <p:grpSpPr bwMode="auto">
          <a:xfrm>
            <a:off x="3121912" y="3085504"/>
            <a:ext cx="1601788" cy="1546225"/>
            <a:chOff x="0" y="0"/>
            <a:chExt cx="1600815" cy="1545689"/>
          </a:xfrm>
        </p:grpSpPr>
        <p:sp>
          <p:nvSpPr>
            <p:cNvPr id="290841" name="矩形 12">
              <a:extLst>
                <a:ext uri="{FF2B5EF4-FFF2-40B4-BE49-F238E27FC236}">
                  <a16:creationId xmlns:a16="http://schemas.microsoft.com/office/drawing/2014/main" id="{7ABF034A-338D-40AC-AAD1-852C91103FDA}"/>
                </a:ext>
              </a:extLst>
            </p:cNvPr>
            <p:cNvSpPr>
              <a:spLocks noChangeArrowheads="1"/>
            </p:cNvSpPr>
            <p:nvPr/>
          </p:nvSpPr>
          <p:spPr bwMode="auto">
            <a:xfrm flipH="1" flipV="1">
              <a:off x="0" y="486911"/>
              <a:ext cx="635196" cy="1058778"/>
            </a:xfrm>
            <a:custGeom>
              <a:avLst/>
              <a:gdLst>
                <a:gd name="T0" fmla="*/ 933967 w 432000"/>
                <a:gd name="T1" fmla="*/ 0 h 720080"/>
                <a:gd name="T2" fmla="*/ 933967 w 432000"/>
                <a:gd name="T3" fmla="*/ 933968 h 720080"/>
                <a:gd name="T4" fmla="*/ 933967 w 432000"/>
                <a:gd name="T5" fmla="*/ 1556787 h 720080"/>
                <a:gd name="T6" fmla="*/ 0 w 432000"/>
                <a:gd name="T7" fmla="*/ 1556787 h 720080"/>
                <a:gd name="T8" fmla="*/ 0 w 432000"/>
                <a:gd name="T9" fmla="*/ 933968 h 720080"/>
                <a:gd name="T10" fmla="*/ 933967 w 432000"/>
                <a:gd name="T11" fmla="*/ 0 h 720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000" h="720080">
                  <a:moveTo>
                    <a:pt x="432000" y="0"/>
                  </a:moveTo>
                  <a:lnTo>
                    <a:pt x="432000" y="432000"/>
                  </a:lnTo>
                  <a:lnTo>
                    <a:pt x="432000" y="720080"/>
                  </a:lnTo>
                  <a:lnTo>
                    <a:pt x="0" y="720080"/>
                  </a:lnTo>
                  <a:lnTo>
                    <a:pt x="0" y="432000"/>
                  </a:lnTo>
                  <a:lnTo>
                    <a:pt x="43200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842" name="文本框 32">
              <a:extLst>
                <a:ext uri="{FF2B5EF4-FFF2-40B4-BE49-F238E27FC236}">
                  <a16:creationId xmlns:a16="http://schemas.microsoft.com/office/drawing/2014/main" id="{6822AE6E-D52C-46C5-A3FB-688F560C7727}"/>
                </a:ext>
              </a:extLst>
            </p:cNvPr>
            <p:cNvSpPr txBox="1">
              <a:spLocks noChangeArrowheads="1"/>
            </p:cNvSpPr>
            <p:nvPr/>
          </p:nvSpPr>
          <p:spPr bwMode="auto">
            <a:xfrm>
              <a:off x="595697" y="0"/>
              <a:ext cx="1005118" cy="3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无人值守</a:t>
              </a:r>
            </a:p>
          </p:txBody>
        </p:sp>
      </p:grpSp>
      <p:grpSp>
        <p:nvGrpSpPr>
          <p:cNvPr id="290822" name="组合 33">
            <a:extLst>
              <a:ext uri="{FF2B5EF4-FFF2-40B4-BE49-F238E27FC236}">
                <a16:creationId xmlns:a16="http://schemas.microsoft.com/office/drawing/2014/main" id="{5343A054-91A7-4DD5-A07D-85830FABC788}"/>
              </a:ext>
            </a:extLst>
          </p:cNvPr>
          <p:cNvGrpSpPr>
            <a:grpSpLocks/>
          </p:cNvGrpSpPr>
          <p:nvPr/>
        </p:nvGrpSpPr>
        <p:grpSpPr bwMode="auto">
          <a:xfrm>
            <a:off x="5663500" y="2021879"/>
            <a:ext cx="2011362" cy="1550988"/>
            <a:chOff x="0" y="0"/>
            <a:chExt cx="2011993" cy="1550918"/>
          </a:xfrm>
        </p:grpSpPr>
        <p:sp>
          <p:nvSpPr>
            <p:cNvPr id="290839" name="矩形 12">
              <a:extLst>
                <a:ext uri="{FF2B5EF4-FFF2-40B4-BE49-F238E27FC236}">
                  <a16:creationId xmlns:a16="http://schemas.microsoft.com/office/drawing/2014/main" id="{AD7BF94F-F5D1-4495-B37F-9867D4348E59}"/>
                </a:ext>
              </a:extLst>
            </p:cNvPr>
            <p:cNvSpPr>
              <a:spLocks noChangeArrowheads="1"/>
            </p:cNvSpPr>
            <p:nvPr/>
          </p:nvSpPr>
          <p:spPr bwMode="auto">
            <a:xfrm flipH="1" flipV="1">
              <a:off x="0" y="492140"/>
              <a:ext cx="635196" cy="1058778"/>
            </a:xfrm>
            <a:custGeom>
              <a:avLst/>
              <a:gdLst>
                <a:gd name="T0" fmla="*/ 933967 w 432000"/>
                <a:gd name="T1" fmla="*/ 0 h 720080"/>
                <a:gd name="T2" fmla="*/ 933967 w 432000"/>
                <a:gd name="T3" fmla="*/ 933968 h 720080"/>
                <a:gd name="T4" fmla="*/ 933967 w 432000"/>
                <a:gd name="T5" fmla="*/ 1556787 h 720080"/>
                <a:gd name="T6" fmla="*/ 0 w 432000"/>
                <a:gd name="T7" fmla="*/ 1556787 h 720080"/>
                <a:gd name="T8" fmla="*/ 0 w 432000"/>
                <a:gd name="T9" fmla="*/ 933968 h 720080"/>
                <a:gd name="T10" fmla="*/ 933967 w 432000"/>
                <a:gd name="T11" fmla="*/ 0 h 720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000" h="720080">
                  <a:moveTo>
                    <a:pt x="432000" y="0"/>
                  </a:moveTo>
                  <a:lnTo>
                    <a:pt x="432000" y="432000"/>
                  </a:lnTo>
                  <a:lnTo>
                    <a:pt x="432000" y="720080"/>
                  </a:lnTo>
                  <a:lnTo>
                    <a:pt x="0" y="720080"/>
                  </a:lnTo>
                  <a:lnTo>
                    <a:pt x="0" y="432000"/>
                  </a:lnTo>
                  <a:lnTo>
                    <a:pt x="43200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840" name="文本框 35">
              <a:extLst>
                <a:ext uri="{FF2B5EF4-FFF2-40B4-BE49-F238E27FC236}">
                  <a16:creationId xmlns:a16="http://schemas.microsoft.com/office/drawing/2014/main" id="{5FAF2362-7AE3-48B3-91C0-CB9B42E94449}"/>
                </a:ext>
              </a:extLst>
            </p:cNvPr>
            <p:cNvSpPr txBox="1">
              <a:spLocks noChangeArrowheads="1"/>
            </p:cNvSpPr>
            <p:nvPr/>
          </p:nvSpPr>
          <p:spPr bwMode="auto">
            <a:xfrm>
              <a:off x="595696" y="0"/>
              <a:ext cx="1416297" cy="33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自动更换电池</a:t>
              </a:r>
            </a:p>
          </p:txBody>
        </p:sp>
      </p:grpSp>
      <p:grpSp>
        <p:nvGrpSpPr>
          <p:cNvPr id="290823" name="组合 36">
            <a:extLst>
              <a:ext uri="{FF2B5EF4-FFF2-40B4-BE49-F238E27FC236}">
                <a16:creationId xmlns:a16="http://schemas.microsoft.com/office/drawing/2014/main" id="{F7C7CF84-304D-4C92-8CDA-571EFCA89ACA}"/>
              </a:ext>
            </a:extLst>
          </p:cNvPr>
          <p:cNvGrpSpPr>
            <a:grpSpLocks/>
          </p:cNvGrpSpPr>
          <p:nvPr/>
        </p:nvGrpSpPr>
        <p:grpSpPr bwMode="auto">
          <a:xfrm>
            <a:off x="8203500" y="820142"/>
            <a:ext cx="3176587" cy="1693862"/>
            <a:chOff x="0" y="0"/>
            <a:chExt cx="3176332" cy="1694045"/>
          </a:xfrm>
        </p:grpSpPr>
        <p:sp>
          <p:nvSpPr>
            <p:cNvPr id="290836" name="流程图: 数据 37">
              <a:extLst>
                <a:ext uri="{FF2B5EF4-FFF2-40B4-BE49-F238E27FC236}">
                  <a16:creationId xmlns:a16="http://schemas.microsoft.com/office/drawing/2014/main" id="{46DAF31B-2AA5-4FDF-8FF4-FB342F5F9257}"/>
                </a:ext>
              </a:extLst>
            </p:cNvPr>
            <p:cNvSpPr>
              <a:spLocks noChangeArrowheads="1"/>
            </p:cNvSpPr>
            <p:nvPr/>
          </p:nvSpPr>
          <p:spPr bwMode="auto">
            <a:xfrm>
              <a:off x="0" y="0"/>
              <a:ext cx="3176332" cy="635267"/>
            </a:xfrm>
            <a:prstGeom prst="flowChartInputOutpu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90837" name="矩形 12">
              <a:extLst>
                <a:ext uri="{FF2B5EF4-FFF2-40B4-BE49-F238E27FC236}">
                  <a16:creationId xmlns:a16="http://schemas.microsoft.com/office/drawing/2014/main" id="{D7ECE0C0-C52A-4759-A874-9DDBF5981CDF}"/>
                </a:ext>
              </a:extLst>
            </p:cNvPr>
            <p:cNvSpPr>
              <a:spLocks noChangeArrowheads="1"/>
            </p:cNvSpPr>
            <p:nvPr/>
          </p:nvSpPr>
          <p:spPr bwMode="auto">
            <a:xfrm flipH="1" flipV="1">
              <a:off x="0" y="635267"/>
              <a:ext cx="635196" cy="1058778"/>
            </a:xfrm>
            <a:custGeom>
              <a:avLst/>
              <a:gdLst>
                <a:gd name="T0" fmla="*/ 933967 w 432000"/>
                <a:gd name="T1" fmla="*/ 0 h 720080"/>
                <a:gd name="T2" fmla="*/ 933967 w 432000"/>
                <a:gd name="T3" fmla="*/ 933968 h 720080"/>
                <a:gd name="T4" fmla="*/ 933967 w 432000"/>
                <a:gd name="T5" fmla="*/ 1556787 h 720080"/>
                <a:gd name="T6" fmla="*/ 0 w 432000"/>
                <a:gd name="T7" fmla="*/ 1556787 h 720080"/>
                <a:gd name="T8" fmla="*/ 0 w 432000"/>
                <a:gd name="T9" fmla="*/ 933968 h 720080"/>
                <a:gd name="T10" fmla="*/ 933967 w 432000"/>
                <a:gd name="T11" fmla="*/ 0 h 720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000" h="720080">
                  <a:moveTo>
                    <a:pt x="432000" y="0"/>
                  </a:moveTo>
                  <a:lnTo>
                    <a:pt x="432000" y="432000"/>
                  </a:lnTo>
                  <a:lnTo>
                    <a:pt x="432000" y="720080"/>
                  </a:lnTo>
                  <a:lnTo>
                    <a:pt x="0" y="720080"/>
                  </a:lnTo>
                  <a:lnTo>
                    <a:pt x="0" y="432000"/>
                  </a:lnTo>
                  <a:lnTo>
                    <a:pt x="43200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838" name="文本框 39">
              <a:extLst>
                <a:ext uri="{FF2B5EF4-FFF2-40B4-BE49-F238E27FC236}">
                  <a16:creationId xmlns:a16="http://schemas.microsoft.com/office/drawing/2014/main" id="{BAF7D4AD-F966-4FD5-A40F-4CAC3A45892A}"/>
                </a:ext>
              </a:extLst>
            </p:cNvPr>
            <p:cNvSpPr txBox="1">
              <a:spLocks noChangeArrowheads="1"/>
            </p:cNvSpPr>
            <p:nvPr/>
          </p:nvSpPr>
          <p:spPr bwMode="auto">
            <a:xfrm>
              <a:off x="717262" y="121120"/>
              <a:ext cx="1005322" cy="3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自动起降</a:t>
              </a:r>
            </a:p>
          </p:txBody>
        </p:sp>
      </p:grpSp>
      <p:sp>
        <p:nvSpPr>
          <p:cNvPr id="290824" name="文本框 40">
            <a:extLst>
              <a:ext uri="{FF2B5EF4-FFF2-40B4-BE49-F238E27FC236}">
                <a16:creationId xmlns:a16="http://schemas.microsoft.com/office/drawing/2014/main" id="{DDB3019A-2A31-4156-A96E-835D06030CBD}"/>
              </a:ext>
            </a:extLst>
          </p:cNvPr>
          <p:cNvSpPr txBox="1">
            <a:spLocks noChangeArrowheads="1"/>
          </p:cNvSpPr>
          <p:nvPr/>
        </p:nvSpPr>
        <p:spPr bwMode="auto">
          <a:xfrm>
            <a:off x="1085150" y="4746029"/>
            <a:ext cx="2446337"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实时连接云端数据库，管理无人机的运行状态，规划包裹的最优派送策略，并进行循环</a:t>
            </a:r>
          </a:p>
        </p:txBody>
      </p:sp>
      <p:sp>
        <p:nvSpPr>
          <p:cNvPr id="290825" name="文本框 41">
            <a:extLst>
              <a:ext uri="{FF2B5EF4-FFF2-40B4-BE49-F238E27FC236}">
                <a16:creationId xmlns:a16="http://schemas.microsoft.com/office/drawing/2014/main" id="{3CE26882-BAAB-4E93-B555-F5D240928339}"/>
              </a:ext>
            </a:extLst>
          </p:cNvPr>
          <p:cNvSpPr txBox="1">
            <a:spLocks noChangeArrowheads="1"/>
          </p:cNvSpPr>
          <p:nvPr/>
        </p:nvSpPr>
        <p:spPr bwMode="auto">
          <a:xfrm>
            <a:off x="3852162" y="3745904"/>
            <a:ext cx="244633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从无人机降落，到更换电池，到装载货物，到离开机库，全程无人操作，真正实现无人值守</a:t>
            </a:r>
            <a:endParaRPr lang="zh-CN" altLang="en-US" sz="1200">
              <a:solidFill>
                <a:srgbClr val="000000"/>
              </a:solidFill>
              <a:latin typeface="宋体" panose="02010600030101010101" pitchFamily="2" charset="-122"/>
            </a:endParaRPr>
          </a:p>
        </p:txBody>
      </p:sp>
      <p:sp>
        <p:nvSpPr>
          <p:cNvPr id="290826" name="文本框 42">
            <a:extLst>
              <a:ext uri="{FF2B5EF4-FFF2-40B4-BE49-F238E27FC236}">
                <a16:creationId xmlns:a16="http://schemas.microsoft.com/office/drawing/2014/main" id="{BEECEFE2-8C9A-47F8-8A92-FFF1C159280B}"/>
              </a:ext>
            </a:extLst>
          </p:cNvPr>
          <p:cNvSpPr txBox="1">
            <a:spLocks noChangeArrowheads="1"/>
          </p:cNvSpPr>
          <p:nvPr/>
        </p:nvSpPr>
        <p:spPr bwMode="auto">
          <a:xfrm>
            <a:off x="6474712" y="2648942"/>
            <a:ext cx="244633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利用机械臂完成自动更换电池操作，无需担心无人机电池用量问题，大大提升无人机的工作效率</a:t>
            </a:r>
            <a:endParaRPr lang="zh-CN" altLang="en-US" sz="1200">
              <a:solidFill>
                <a:srgbClr val="000000"/>
              </a:solidFill>
              <a:latin typeface="宋体" panose="02010600030101010101" pitchFamily="2" charset="-122"/>
            </a:endParaRPr>
          </a:p>
        </p:txBody>
      </p:sp>
      <p:sp>
        <p:nvSpPr>
          <p:cNvPr id="290827" name="文本框 43">
            <a:extLst>
              <a:ext uri="{FF2B5EF4-FFF2-40B4-BE49-F238E27FC236}">
                <a16:creationId xmlns:a16="http://schemas.microsoft.com/office/drawing/2014/main" id="{95DDC991-51E7-4338-9F84-990923542B8F}"/>
              </a:ext>
            </a:extLst>
          </p:cNvPr>
          <p:cNvSpPr txBox="1">
            <a:spLocks noChangeArrowheads="1"/>
          </p:cNvSpPr>
          <p:nvPr/>
        </p:nvSpPr>
        <p:spPr bwMode="auto">
          <a:xfrm>
            <a:off x="9054400" y="1590079"/>
            <a:ext cx="244633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微软雅黑" panose="020B0503020204020204" pitchFamily="34" charset="-122"/>
                <a:ea typeface="微软雅黑" panose="020B0503020204020204" pitchFamily="34" charset="-122"/>
              </a:rPr>
              <a:t>提供无人机智能升降平台，且配备姿态调整装置，为无人机的起落提供最佳环境</a:t>
            </a:r>
            <a:endParaRPr lang="zh-CN" altLang="en-US" sz="1200" dirty="0">
              <a:solidFill>
                <a:srgbClr val="000000"/>
              </a:solidFill>
              <a:latin typeface="宋体" panose="02010600030101010101" pitchFamily="2" charset="-122"/>
            </a:endParaRPr>
          </a:p>
        </p:txBody>
      </p:sp>
      <p:grpSp>
        <p:nvGrpSpPr>
          <p:cNvPr id="3" name="组合 2">
            <a:extLst>
              <a:ext uri="{FF2B5EF4-FFF2-40B4-BE49-F238E27FC236}">
                <a16:creationId xmlns:a16="http://schemas.microsoft.com/office/drawing/2014/main" id="{D8D0C759-D861-42A1-92B5-F44C48E355C3}"/>
              </a:ext>
            </a:extLst>
          </p:cNvPr>
          <p:cNvGrpSpPr/>
          <p:nvPr/>
        </p:nvGrpSpPr>
        <p:grpSpPr>
          <a:xfrm>
            <a:off x="6944310" y="4164137"/>
            <a:ext cx="5072718" cy="2191404"/>
            <a:chOff x="6944310" y="4164137"/>
            <a:chExt cx="5072718" cy="2191404"/>
          </a:xfrm>
        </p:grpSpPr>
        <p:grpSp>
          <p:nvGrpSpPr>
            <p:cNvPr id="290817" name="组合 38">
              <a:extLst>
                <a:ext uri="{FF2B5EF4-FFF2-40B4-BE49-F238E27FC236}">
                  <a16:creationId xmlns:a16="http://schemas.microsoft.com/office/drawing/2014/main" id="{033A3DDC-1BFD-4231-8AA7-8142328F3095}"/>
                </a:ext>
              </a:extLst>
            </p:cNvPr>
            <p:cNvGrpSpPr>
              <a:grpSpLocks/>
            </p:cNvGrpSpPr>
            <p:nvPr/>
          </p:nvGrpSpPr>
          <p:grpSpPr bwMode="auto">
            <a:xfrm flipH="1">
              <a:off x="9253843" y="4164137"/>
              <a:ext cx="2763185" cy="2098675"/>
              <a:chOff x="7693107" y="3762554"/>
              <a:chExt cx="4427456" cy="2912883"/>
            </a:xfrm>
          </p:grpSpPr>
          <p:pic>
            <p:nvPicPr>
              <p:cNvPr id="290845" name="图片 39">
                <a:extLst>
                  <a:ext uri="{FF2B5EF4-FFF2-40B4-BE49-F238E27FC236}">
                    <a16:creationId xmlns:a16="http://schemas.microsoft.com/office/drawing/2014/main" id="{CDA45BE5-7505-4B43-8367-0E838476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486" t="25763" r="17557" b="16426"/>
              <a:stretch>
                <a:fillRect/>
              </a:stretch>
            </p:blipFill>
            <p:spPr bwMode="auto">
              <a:xfrm>
                <a:off x="7693107" y="3762554"/>
                <a:ext cx="4427456" cy="291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40">
                <a:extLst>
                  <a:ext uri="{FF2B5EF4-FFF2-40B4-BE49-F238E27FC236}">
                    <a16:creationId xmlns:a16="http://schemas.microsoft.com/office/drawing/2014/main" id="{6C294924-DBC8-C041-9A51-4A8D96E45EB4}"/>
                  </a:ext>
                </a:extLst>
              </p:cNvPr>
              <p:cNvPicPr>
                <a:picLocks noChangeAspect="1"/>
              </p:cNvPicPr>
              <p:nvPr/>
            </p:nvPicPr>
            <p:blipFill rotWithShape="1">
              <a:blip r:embed="rId3">
                <a:extLst>
                  <a:ext uri="{28A0092B-C50C-407E-A947-70E740481C1C}">
                    <a14:useLocalDpi xmlns:a14="http://schemas.microsoft.com/office/drawing/2010/main" val="0"/>
                  </a:ext>
                </a:extLst>
              </a:blip>
              <a:srcRect l="14459" t="43457" r="75258" b="49396"/>
              <a:stretch/>
            </p:blipFill>
            <p:spPr>
              <a:xfrm>
                <a:off x="8908330" y="3762554"/>
                <a:ext cx="1253765" cy="490193"/>
              </a:xfrm>
              <a:prstGeom prst="flowChartDecision">
                <a:avLst/>
              </a:prstGeom>
            </p:spPr>
          </p:pic>
        </p:grpSp>
        <p:pic>
          <p:nvPicPr>
            <p:cNvPr id="290830" name="图片 37">
              <a:extLst>
                <a:ext uri="{FF2B5EF4-FFF2-40B4-BE49-F238E27FC236}">
                  <a16:creationId xmlns:a16="http://schemas.microsoft.com/office/drawing/2014/main" id="{33E6687F-AA93-4CE9-80A1-61A53E5E7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944310" y="4164137"/>
              <a:ext cx="3256134" cy="219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0831" name="文本框 41">
            <a:extLst>
              <a:ext uri="{FF2B5EF4-FFF2-40B4-BE49-F238E27FC236}">
                <a16:creationId xmlns:a16="http://schemas.microsoft.com/office/drawing/2014/main" id="{3009FCF3-93BA-4402-939D-1DDAC654C9D1}"/>
              </a:ext>
            </a:extLst>
          </p:cNvPr>
          <p:cNvSpPr txBox="1">
            <a:spLocks noChangeArrowheads="1"/>
          </p:cNvSpPr>
          <p:nvPr/>
        </p:nvSpPr>
        <p:spPr bwMode="auto">
          <a:xfrm>
            <a:off x="8331342" y="6201851"/>
            <a:ext cx="35096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r>
              <a:rPr lang="zh-CN" altLang="en-US" sz="2000" b="1" dirty="0">
                <a:solidFill>
                  <a:srgbClr val="353639"/>
                </a:solidFill>
                <a:latin typeface="微软雅黑" panose="020B0503020204020204" pitchFamily="34" charset="-122"/>
                <a:ea typeface="微软雅黑" panose="020B0503020204020204" pitchFamily="34" charset="-122"/>
              </a:rPr>
              <a:t>目前</a:t>
            </a:r>
            <a:r>
              <a:rPr lang="en-US" altLang="zh-CN" sz="2000" b="1" dirty="0">
                <a:solidFill>
                  <a:srgbClr val="353639"/>
                </a:solidFill>
                <a:latin typeface="微软雅黑" panose="020B0503020204020204" pitchFamily="34" charset="-122"/>
                <a:ea typeface="微软雅黑" panose="020B0503020204020204" pitchFamily="34" charset="-122"/>
              </a:rPr>
              <a:t>CAD</a:t>
            </a:r>
            <a:r>
              <a:rPr lang="zh-CN" altLang="en-US" sz="2000" b="1" dirty="0">
                <a:solidFill>
                  <a:srgbClr val="353639"/>
                </a:solidFill>
                <a:latin typeface="微软雅黑" panose="020B0503020204020204" pitchFamily="34" charset="-122"/>
                <a:ea typeface="微软雅黑" panose="020B0503020204020204" pitchFamily="34" charset="-122"/>
              </a:rPr>
              <a:t>模型及效果图</a:t>
            </a:r>
          </a:p>
        </p:txBody>
      </p:sp>
      <p:grpSp>
        <p:nvGrpSpPr>
          <p:cNvPr id="290832" name="组合 3">
            <a:extLst>
              <a:ext uri="{FF2B5EF4-FFF2-40B4-BE49-F238E27FC236}">
                <a16:creationId xmlns:a16="http://schemas.microsoft.com/office/drawing/2014/main" id="{1C9F2761-8507-472B-A06F-879348B81DDD}"/>
              </a:ext>
            </a:extLst>
          </p:cNvPr>
          <p:cNvGrpSpPr>
            <a:grpSpLocks/>
          </p:cNvGrpSpPr>
          <p:nvPr/>
        </p:nvGrpSpPr>
        <p:grpSpPr bwMode="auto">
          <a:xfrm>
            <a:off x="11113" y="327025"/>
            <a:ext cx="457200" cy="342900"/>
            <a:chOff x="0" y="0"/>
            <a:chExt cx="457201" cy="285750"/>
          </a:xfrm>
        </p:grpSpPr>
        <p:sp>
          <p:nvSpPr>
            <p:cNvPr id="290834" name="矩形 4">
              <a:extLst>
                <a:ext uri="{FF2B5EF4-FFF2-40B4-BE49-F238E27FC236}">
                  <a16:creationId xmlns:a16="http://schemas.microsoft.com/office/drawing/2014/main" id="{76CE7552-FD26-45DB-94F8-D06D4DEC1707}"/>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90835" name="矩形 5">
              <a:extLst>
                <a:ext uri="{FF2B5EF4-FFF2-40B4-BE49-F238E27FC236}">
                  <a16:creationId xmlns:a16="http://schemas.microsoft.com/office/drawing/2014/main" id="{34362310-270C-4D17-95EC-9FAADF214221}"/>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90833" name="文本框 6">
            <a:extLst>
              <a:ext uri="{FF2B5EF4-FFF2-40B4-BE49-F238E27FC236}">
                <a16:creationId xmlns:a16="http://schemas.microsoft.com/office/drawing/2014/main" id="{7F4D4B98-1120-415D-AB19-B560D94ABE5B}"/>
              </a:ext>
            </a:extLst>
          </p:cNvPr>
          <p:cNvSpPr txBox="1">
            <a:spLocks noChangeArrowheads="1"/>
          </p:cNvSpPr>
          <p:nvPr/>
        </p:nvSpPr>
        <p:spPr bwMode="auto">
          <a:xfrm>
            <a:off x="573088" y="266700"/>
            <a:ext cx="519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353639"/>
                </a:solidFill>
                <a:latin typeface="微软雅黑" panose="020B0503020204020204" pitchFamily="34" charset="-122"/>
                <a:ea typeface="微软雅黑" panose="020B0503020204020204" pitchFamily="34" charset="-122"/>
              </a:rPr>
              <a:t>解决方案</a:t>
            </a:r>
            <a:r>
              <a:rPr lang="en-US" altLang="zh-CN" sz="2400" b="1">
                <a:solidFill>
                  <a:srgbClr val="353639"/>
                </a:solidFill>
                <a:latin typeface="微软雅黑" panose="020B0503020204020204" pitchFamily="34" charset="-122"/>
                <a:ea typeface="微软雅黑" panose="020B0503020204020204" pitchFamily="34" charset="-122"/>
              </a:rPr>
              <a:t>-</a:t>
            </a:r>
            <a:r>
              <a:rPr lang="zh-CN" altLang="en-US" sz="2400" b="1">
                <a:solidFill>
                  <a:srgbClr val="353639"/>
                </a:solidFill>
                <a:latin typeface="微软雅黑" panose="020B0503020204020204" pitchFamily="34" charset="-122"/>
                <a:ea typeface="微软雅黑" panose="020B0503020204020204" pitchFamily="34" charset="-122"/>
              </a:rPr>
              <a:t>核心技术（基站部分）</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1" name="图片 3">
            <a:extLst>
              <a:ext uri="{FF2B5EF4-FFF2-40B4-BE49-F238E27FC236}">
                <a16:creationId xmlns:a16="http://schemas.microsoft.com/office/drawing/2014/main" id="{7296A61A-E0FC-4161-87C8-CFB527FE8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395288"/>
            <a:ext cx="10301288" cy="678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2" name="矩形 7">
            <a:extLst>
              <a:ext uri="{FF2B5EF4-FFF2-40B4-BE49-F238E27FC236}">
                <a16:creationId xmlns:a16="http://schemas.microsoft.com/office/drawing/2014/main" id="{DA361B14-624E-4D5E-BA09-8609F6C5FD7B}"/>
              </a:ext>
            </a:extLst>
          </p:cNvPr>
          <p:cNvSpPr>
            <a:spLocks noChangeArrowheads="1"/>
          </p:cNvSpPr>
          <p:nvPr/>
        </p:nvSpPr>
        <p:spPr bwMode="auto">
          <a:xfrm>
            <a:off x="-773113" y="614363"/>
            <a:ext cx="9239251" cy="6397625"/>
          </a:xfrm>
          <a:prstGeom prst="rect">
            <a:avLst/>
          </a:prstGeom>
          <a:solidFill>
            <a:srgbClr val="FFFFFF">
              <a:alpha val="51764"/>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endParaRPr lang="zh-CN" altLang="en-US"/>
          </a:p>
        </p:txBody>
      </p:sp>
      <p:grpSp>
        <p:nvGrpSpPr>
          <p:cNvPr id="291843" name="组合 3">
            <a:extLst>
              <a:ext uri="{FF2B5EF4-FFF2-40B4-BE49-F238E27FC236}">
                <a16:creationId xmlns:a16="http://schemas.microsoft.com/office/drawing/2014/main" id="{19A0A093-C899-48B8-9D90-6A669C36457A}"/>
              </a:ext>
            </a:extLst>
          </p:cNvPr>
          <p:cNvGrpSpPr>
            <a:grpSpLocks/>
          </p:cNvGrpSpPr>
          <p:nvPr/>
        </p:nvGrpSpPr>
        <p:grpSpPr bwMode="auto">
          <a:xfrm>
            <a:off x="0" y="327025"/>
            <a:ext cx="457200" cy="342900"/>
            <a:chOff x="0" y="0"/>
            <a:chExt cx="457201" cy="285750"/>
          </a:xfrm>
        </p:grpSpPr>
        <p:sp>
          <p:nvSpPr>
            <p:cNvPr id="291861" name="矩形 4">
              <a:extLst>
                <a:ext uri="{FF2B5EF4-FFF2-40B4-BE49-F238E27FC236}">
                  <a16:creationId xmlns:a16="http://schemas.microsoft.com/office/drawing/2014/main" id="{BDA11BDD-1049-4211-8C94-F0499366C8B5}"/>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91862" name="矩形 5">
              <a:extLst>
                <a:ext uri="{FF2B5EF4-FFF2-40B4-BE49-F238E27FC236}">
                  <a16:creationId xmlns:a16="http://schemas.microsoft.com/office/drawing/2014/main" id="{933DD356-4414-4EFF-A736-168998890DC3}"/>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91844" name="文本框 6">
            <a:extLst>
              <a:ext uri="{FF2B5EF4-FFF2-40B4-BE49-F238E27FC236}">
                <a16:creationId xmlns:a16="http://schemas.microsoft.com/office/drawing/2014/main" id="{7EA5EAC9-8B3C-4313-A6DB-574629366DA4}"/>
              </a:ext>
            </a:extLst>
          </p:cNvPr>
          <p:cNvSpPr txBox="1">
            <a:spLocks noChangeArrowheads="1"/>
          </p:cNvSpPr>
          <p:nvPr/>
        </p:nvSpPr>
        <p:spPr bwMode="auto">
          <a:xfrm>
            <a:off x="561975" y="266700"/>
            <a:ext cx="519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解决方案</a:t>
            </a:r>
            <a:r>
              <a:rPr lang="en-US" altLang="zh-CN" sz="2400" b="1">
                <a:solidFill>
                  <a:srgbClr val="262626"/>
                </a:solidFill>
                <a:latin typeface="微软雅黑" panose="020B0503020204020204" pitchFamily="34" charset="-122"/>
                <a:ea typeface="微软雅黑" panose="020B0503020204020204" pitchFamily="34" charset="-122"/>
              </a:rPr>
              <a:t>-</a:t>
            </a:r>
            <a:r>
              <a:rPr lang="zh-CN" altLang="en-US" sz="2400" b="1">
                <a:solidFill>
                  <a:srgbClr val="262626"/>
                </a:solidFill>
                <a:latin typeface="微软雅黑" panose="020B0503020204020204" pitchFamily="34" charset="-122"/>
                <a:ea typeface="微软雅黑" panose="020B0503020204020204" pitchFamily="34" charset="-122"/>
              </a:rPr>
              <a:t>核心技术（基站部分）</a:t>
            </a:r>
          </a:p>
        </p:txBody>
      </p:sp>
      <p:pic>
        <p:nvPicPr>
          <p:cNvPr id="291846" name="图片 33">
            <a:extLst>
              <a:ext uri="{FF2B5EF4-FFF2-40B4-BE49-F238E27FC236}">
                <a16:creationId xmlns:a16="http://schemas.microsoft.com/office/drawing/2014/main" id="{30DB3443-9A7F-467B-A6FF-8E59B8CD6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0905" t="41374" r="15590" b="52693"/>
          <a:stretch>
            <a:fillRect/>
          </a:stretch>
        </p:blipFill>
        <p:spPr bwMode="auto">
          <a:xfrm>
            <a:off x="463550" y="5805488"/>
            <a:ext cx="82391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7" name="矩形 40">
            <a:extLst>
              <a:ext uri="{FF2B5EF4-FFF2-40B4-BE49-F238E27FC236}">
                <a16:creationId xmlns:a16="http://schemas.microsoft.com/office/drawing/2014/main" id="{4256A2E9-5671-4DB0-8D9E-646B4ACE71CD}"/>
              </a:ext>
            </a:extLst>
          </p:cNvPr>
          <p:cNvSpPr>
            <a:spLocks noChangeArrowheads="1"/>
          </p:cNvSpPr>
          <p:nvPr/>
        </p:nvSpPr>
        <p:spPr bwMode="auto">
          <a:xfrm>
            <a:off x="1235075" y="5900738"/>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353639"/>
                </a:solidFill>
                <a:latin typeface="微软雅黑" panose="020B0503020204020204" pitchFamily="34" charset="-122"/>
                <a:ea typeface="微软雅黑" panose="020B0503020204020204" pitchFamily="34" charset="-122"/>
              </a:rPr>
              <a:t>外卖配送</a:t>
            </a:r>
          </a:p>
        </p:txBody>
      </p:sp>
      <p:sp>
        <p:nvSpPr>
          <p:cNvPr id="291848" name="矩形 43">
            <a:extLst>
              <a:ext uri="{FF2B5EF4-FFF2-40B4-BE49-F238E27FC236}">
                <a16:creationId xmlns:a16="http://schemas.microsoft.com/office/drawing/2014/main" id="{E3B258F6-9BD5-47AD-9062-FEAA247A4029}"/>
              </a:ext>
            </a:extLst>
          </p:cNvPr>
          <p:cNvSpPr>
            <a:spLocks noChangeArrowheads="1"/>
          </p:cNvSpPr>
          <p:nvPr/>
        </p:nvSpPr>
        <p:spPr bwMode="auto">
          <a:xfrm>
            <a:off x="9023350" y="2517775"/>
            <a:ext cx="16970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b="1">
                <a:solidFill>
                  <a:srgbClr val="40937D"/>
                </a:solidFill>
                <a:latin typeface="微软雅黑" panose="020B0503020204020204" pitchFamily="34" charset="-122"/>
                <a:ea typeface="微软雅黑" panose="020B0503020204020204" pitchFamily="34" charset="-122"/>
              </a:rPr>
              <a:t>商家固定</a:t>
            </a:r>
          </a:p>
        </p:txBody>
      </p:sp>
      <p:sp>
        <p:nvSpPr>
          <p:cNvPr id="291849" name="矩形 44">
            <a:extLst>
              <a:ext uri="{FF2B5EF4-FFF2-40B4-BE49-F238E27FC236}">
                <a16:creationId xmlns:a16="http://schemas.microsoft.com/office/drawing/2014/main" id="{2F886F8E-1B5D-4A6C-A6E8-F6172931BEAD}"/>
              </a:ext>
            </a:extLst>
          </p:cNvPr>
          <p:cNvSpPr>
            <a:spLocks noChangeArrowheads="1"/>
          </p:cNvSpPr>
          <p:nvPr/>
        </p:nvSpPr>
        <p:spPr bwMode="auto">
          <a:xfrm>
            <a:off x="9023350" y="3298825"/>
            <a:ext cx="15827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b="1">
                <a:solidFill>
                  <a:srgbClr val="353639"/>
                </a:solidFill>
                <a:latin typeface="微软雅黑" panose="020B0503020204020204" pitchFamily="34" charset="-122"/>
                <a:ea typeface="微软雅黑" panose="020B0503020204020204" pitchFamily="34" charset="-122"/>
              </a:rPr>
              <a:t>自动传送</a:t>
            </a:r>
          </a:p>
        </p:txBody>
      </p:sp>
      <p:sp>
        <p:nvSpPr>
          <p:cNvPr id="291850" name="矩形 45">
            <a:extLst>
              <a:ext uri="{FF2B5EF4-FFF2-40B4-BE49-F238E27FC236}">
                <a16:creationId xmlns:a16="http://schemas.microsoft.com/office/drawing/2014/main" id="{98366794-B7AB-40F6-A573-C99519BD1116}"/>
              </a:ext>
            </a:extLst>
          </p:cNvPr>
          <p:cNvSpPr>
            <a:spLocks noChangeArrowheads="1"/>
          </p:cNvSpPr>
          <p:nvPr/>
        </p:nvSpPr>
        <p:spPr bwMode="auto">
          <a:xfrm>
            <a:off x="9023350" y="4081463"/>
            <a:ext cx="16970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b="1">
                <a:solidFill>
                  <a:srgbClr val="40937D"/>
                </a:solidFill>
                <a:latin typeface="微软雅黑" panose="020B0503020204020204" pitchFamily="34" charset="-122"/>
                <a:ea typeface="微软雅黑" panose="020B0503020204020204" pitchFamily="34" charset="-122"/>
              </a:rPr>
              <a:t>进入机库</a:t>
            </a:r>
          </a:p>
        </p:txBody>
      </p:sp>
      <p:sp>
        <p:nvSpPr>
          <p:cNvPr id="291851" name="矩形 46">
            <a:extLst>
              <a:ext uri="{FF2B5EF4-FFF2-40B4-BE49-F238E27FC236}">
                <a16:creationId xmlns:a16="http://schemas.microsoft.com/office/drawing/2014/main" id="{5F911CF0-EE8F-4818-BFFC-DECDB2780BB8}"/>
              </a:ext>
            </a:extLst>
          </p:cNvPr>
          <p:cNvSpPr>
            <a:spLocks noChangeArrowheads="1"/>
          </p:cNvSpPr>
          <p:nvPr/>
        </p:nvSpPr>
        <p:spPr bwMode="auto">
          <a:xfrm>
            <a:off x="9023350" y="4862513"/>
            <a:ext cx="3187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b="1">
                <a:solidFill>
                  <a:srgbClr val="353639"/>
                </a:solidFill>
                <a:latin typeface="微软雅黑" panose="020B0503020204020204" pitchFamily="34" charset="-122"/>
                <a:ea typeface="微软雅黑" panose="020B0503020204020204" pitchFamily="34" charset="-122"/>
              </a:rPr>
              <a:t>自动与无人机连接</a:t>
            </a:r>
            <a:endParaRPr lang="en-US" altLang="zh-CN" sz="2600" b="1">
              <a:solidFill>
                <a:srgbClr val="353639"/>
              </a:solidFill>
              <a:latin typeface="微软雅黑" panose="020B0503020204020204" pitchFamily="34" charset="-122"/>
              <a:ea typeface="微软雅黑" panose="020B0503020204020204" pitchFamily="34" charset="-122"/>
            </a:endParaRPr>
          </a:p>
        </p:txBody>
      </p:sp>
      <p:grpSp>
        <p:nvGrpSpPr>
          <p:cNvPr id="291852" name="组合 12">
            <a:extLst>
              <a:ext uri="{FF2B5EF4-FFF2-40B4-BE49-F238E27FC236}">
                <a16:creationId xmlns:a16="http://schemas.microsoft.com/office/drawing/2014/main" id="{6D955754-C064-4442-B57E-E78C4A20104B}"/>
              </a:ext>
            </a:extLst>
          </p:cNvPr>
          <p:cNvGrpSpPr>
            <a:grpSpLocks/>
          </p:cNvGrpSpPr>
          <p:nvPr/>
        </p:nvGrpSpPr>
        <p:grpSpPr bwMode="auto">
          <a:xfrm>
            <a:off x="3709988" y="1323975"/>
            <a:ext cx="3752850" cy="3235325"/>
            <a:chOff x="3192219" y="1272422"/>
            <a:chExt cx="3753547" cy="3235142"/>
          </a:xfrm>
        </p:grpSpPr>
        <p:sp>
          <p:nvSpPr>
            <p:cNvPr id="55" name="椭圆形标注 54">
              <a:extLst>
                <a:ext uri="{FF2B5EF4-FFF2-40B4-BE49-F238E27FC236}">
                  <a16:creationId xmlns:a16="http://schemas.microsoft.com/office/drawing/2014/main" id="{C07DB758-31CE-4644-B362-A01B4DA29CB7}"/>
                </a:ext>
              </a:extLst>
            </p:cNvPr>
            <p:cNvSpPr/>
            <p:nvPr/>
          </p:nvSpPr>
          <p:spPr bwMode="auto">
            <a:xfrm>
              <a:off x="3192219" y="1272422"/>
              <a:ext cx="3748783" cy="3235142"/>
            </a:xfrm>
            <a:prstGeom prst="wedgeEllipseCallout">
              <a:avLst>
                <a:gd name="adj1" fmla="val 39168"/>
                <a:gd name="adj2" fmla="val 92878"/>
              </a:avLst>
            </a:prstGeom>
            <a:solidFill>
              <a:srgbClr val="40937D">
                <a:alpha val="2745"/>
              </a:srgbClr>
            </a:solidFill>
            <a:ln w="38100">
              <a:solidFill>
                <a:srgbClr val="40937D"/>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buFont typeface="Arial" panose="020B0604020202020204" pitchFamily="34" charset="0"/>
                <a:buNone/>
                <a:defRPr/>
              </a:pPr>
              <a:endParaRPr lang="zh-CN" altLang="en-US">
                <a:solidFill>
                  <a:schemeClr val="tx1"/>
                </a:solidFill>
              </a:endParaRPr>
            </a:p>
          </p:txBody>
        </p:sp>
        <p:pic>
          <p:nvPicPr>
            <p:cNvPr id="57" name="图片 56">
              <a:extLst>
                <a:ext uri="{FF2B5EF4-FFF2-40B4-BE49-F238E27FC236}">
                  <a16:creationId xmlns:a16="http://schemas.microsoft.com/office/drawing/2014/main" id="{7B216E59-C040-467F-844B-7734607FC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340" y="1269093"/>
              <a:ext cx="3771900" cy="313690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椭圆形标注 15">
            <a:extLst>
              <a:ext uri="{FF2B5EF4-FFF2-40B4-BE49-F238E27FC236}">
                <a16:creationId xmlns:a16="http://schemas.microsoft.com/office/drawing/2014/main" id="{65C71007-5753-7A45-8053-B57A0476B7CC}"/>
              </a:ext>
            </a:extLst>
          </p:cNvPr>
          <p:cNvSpPr/>
          <p:nvPr/>
        </p:nvSpPr>
        <p:spPr bwMode="auto">
          <a:xfrm>
            <a:off x="6881813" y="138113"/>
            <a:ext cx="1981200" cy="1870075"/>
          </a:xfrm>
          <a:prstGeom prst="wedgeEllipseCallout">
            <a:avLst>
              <a:gd name="adj1" fmla="val -62241"/>
              <a:gd name="adj2" fmla="val 56654"/>
            </a:avLst>
          </a:prstGeom>
          <a:solidFill>
            <a:srgbClr val="E2F1EE"/>
          </a:solidFill>
          <a:ln w="38100">
            <a:solidFill>
              <a:srgbClr val="40937D"/>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zh-CN" altLang="en-US"/>
          </a:p>
        </p:txBody>
      </p:sp>
      <p:sp>
        <p:nvSpPr>
          <p:cNvPr id="291854" name="文本框 8">
            <a:extLst>
              <a:ext uri="{FF2B5EF4-FFF2-40B4-BE49-F238E27FC236}">
                <a16:creationId xmlns:a16="http://schemas.microsoft.com/office/drawing/2014/main" id="{6109D356-66A9-4F3B-8DC9-B8B85511EAA7}"/>
              </a:ext>
            </a:extLst>
          </p:cNvPr>
          <p:cNvSpPr txBox="1">
            <a:spLocks noChangeArrowheads="1"/>
          </p:cNvSpPr>
          <p:nvPr/>
        </p:nvSpPr>
        <p:spPr bwMode="auto">
          <a:xfrm>
            <a:off x="8351838" y="2474913"/>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rgbClr val="40937D"/>
                </a:solidFill>
                <a:latin typeface="微软雅黑" panose="020B0503020204020204" pitchFamily="34" charset="-122"/>
                <a:ea typeface="微软雅黑" panose="020B0503020204020204" pitchFamily="34" charset="-122"/>
              </a:rPr>
              <a:t>01</a:t>
            </a:r>
            <a:endParaRPr lang="zh-CN" altLang="en-US" sz="4000">
              <a:solidFill>
                <a:srgbClr val="40937D"/>
              </a:solidFill>
              <a:latin typeface="微软雅黑" panose="020B0503020204020204" pitchFamily="34" charset="-122"/>
              <a:ea typeface="微软雅黑" panose="020B0503020204020204" pitchFamily="34" charset="-122"/>
            </a:endParaRPr>
          </a:p>
        </p:txBody>
      </p:sp>
      <p:sp>
        <p:nvSpPr>
          <p:cNvPr id="291855" name="文本框 10">
            <a:extLst>
              <a:ext uri="{FF2B5EF4-FFF2-40B4-BE49-F238E27FC236}">
                <a16:creationId xmlns:a16="http://schemas.microsoft.com/office/drawing/2014/main" id="{55F45849-462E-45B9-868B-708290E7B221}"/>
              </a:ext>
            </a:extLst>
          </p:cNvPr>
          <p:cNvSpPr txBox="1">
            <a:spLocks noChangeArrowheads="1"/>
          </p:cNvSpPr>
          <p:nvPr/>
        </p:nvSpPr>
        <p:spPr bwMode="auto">
          <a:xfrm>
            <a:off x="8351838" y="3255963"/>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rgbClr val="35363A"/>
                </a:solidFill>
                <a:latin typeface="微软雅黑" panose="020B0503020204020204" pitchFamily="34" charset="-122"/>
                <a:ea typeface="微软雅黑" panose="020B0503020204020204" pitchFamily="34" charset="-122"/>
              </a:rPr>
              <a:t>02</a:t>
            </a:r>
            <a:endParaRPr lang="zh-CN" altLang="en-US" sz="4000">
              <a:solidFill>
                <a:srgbClr val="35363A"/>
              </a:solidFill>
              <a:latin typeface="微软雅黑" panose="020B0503020204020204" pitchFamily="34" charset="-122"/>
              <a:ea typeface="微软雅黑" panose="020B0503020204020204" pitchFamily="34" charset="-122"/>
            </a:endParaRPr>
          </a:p>
        </p:txBody>
      </p:sp>
      <p:sp>
        <p:nvSpPr>
          <p:cNvPr id="291856" name="文本框 12">
            <a:extLst>
              <a:ext uri="{FF2B5EF4-FFF2-40B4-BE49-F238E27FC236}">
                <a16:creationId xmlns:a16="http://schemas.microsoft.com/office/drawing/2014/main" id="{733489B1-5497-4BDD-B8AF-69E278C1D1B0}"/>
              </a:ext>
            </a:extLst>
          </p:cNvPr>
          <p:cNvSpPr txBox="1">
            <a:spLocks noChangeArrowheads="1"/>
          </p:cNvSpPr>
          <p:nvPr/>
        </p:nvSpPr>
        <p:spPr bwMode="auto">
          <a:xfrm>
            <a:off x="8347075" y="4038600"/>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rgbClr val="40937D"/>
                </a:solidFill>
                <a:latin typeface="微软雅黑" panose="020B0503020204020204" pitchFamily="34" charset="-122"/>
                <a:ea typeface="微软雅黑" panose="020B0503020204020204" pitchFamily="34" charset="-122"/>
              </a:rPr>
              <a:t>03</a:t>
            </a:r>
            <a:endParaRPr lang="zh-CN" altLang="en-US" sz="4000">
              <a:solidFill>
                <a:srgbClr val="40937D"/>
              </a:solidFill>
              <a:latin typeface="微软雅黑" panose="020B0503020204020204" pitchFamily="34" charset="-122"/>
              <a:ea typeface="微软雅黑" panose="020B0503020204020204" pitchFamily="34" charset="-122"/>
            </a:endParaRPr>
          </a:p>
        </p:txBody>
      </p:sp>
      <p:sp>
        <p:nvSpPr>
          <p:cNvPr id="291857" name="文本框 14">
            <a:extLst>
              <a:ext uri="{FF2B5EF4-FFF2-40B4-BE49-F238E27FC236}">
                <a16:creationId xmlns:a16="http://schemas.microsoft.com/office/drawing/2014/main" id="{66F4701C-0EF6-484F-9046-2E0F02D032B2}"/>
              </a:ext>
            </a:extLst>
          </p:cNvPr>
          <p:cNvSpPr txBox="1">
            <a:spLocks noChangeArrowheads="1"/>
          </p:cNvSpPr>
          <p:nvPr/>
        </p:nvSpPr>
        <p:spPr bwMode="auto">
          <a:xfrm>
            <a:off x="8347075" y="4819650"/>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rgbClr val="35363A"/>
                </a:solidFill>
                <a:latin typeface="微软雅黑" panose="020B0503020204020204" pitchFamily="34" charset="-122"/>
                <a:ea typeface="微软雅黑" panose="020B0503020204020204" pitchFamily="34" charset="-122"/>
              </a:rPr>
              <a:t>04</a:t>
            </a:r>
            <a:endParaRPr lang="zh-CN" altLang="en-US" sz="4000">
              <a:solidFill>
                <a:srgbClr val="35363A"/>
              </a:solidFill>
              <a:latin typeface="微软雅黑" panose="020B0503020204020204" pitchFamily="34" charset="-122"/>
              <a:ea typeface="微软雅黑" panose="020B0503020204020204" pitchFamily="34" charset="-122"/>
            </a:endParaRPr>
          </a:p>
        </p:txBody>
      </p:sp>
      <p:pic>
        <p:nvPicPr>
          <p:cNvPr id="65" name="图片 64">
            <a:extLst>
              <a:ext uri="{FF2B5EF4-FFF2-40B4-BE49-F238E27FC236}">
                <a16:creationId xmlns:a16="http://schemas.microsoft.com/office/drawing/2014/main" id="{872FFDC5-4567-460D-9F5C-96DD80A206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6100" y="419100"/>
            <a:ext cx="1993900" cy="134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组合 3">
            <a:extLst>
              <a:ext uri="{FF2B5EF4-FFF2-40B4-BE49-F238E27FC236}">
                <a16:creationId xmlns:a16="http://schemas.microsoft.com/office/drawing/2014/main" id="{04F02483-B40D-4D44-B36A-43E8E32ACE51}"/>
              </a:ext>
            </a:extLst>
          </p:cNvPr>
          <p:cNvGrpSpPr>
            <a:grpSpLocks/>
          </p:cNvGrpSpPr>
          <p:nvPr/>
        </p:nvGrpSpPr>
        <p:grpSpPr bwMode="auto">
          <a:xfrm>
            <a:off x="0" y="327025"/>
            <a:ext cx="457200" cy="342900"/>
            <a:chOff x="0" y="0"/>
            <a:chExt cx="457201" cy="285750"/>
          </a:xfrm>
        </p:grpSpPr>
        <p:sp>
          <p:nvSpPr>
            <p:cNvPr id="120838" name="矩形 4">
              <a:extLst>
                <a:ext uri="{FF2B5EF4-FFF2-40B4-BE49-F238E27FC236}">
                  <a16:creationId xmlns:a16="http://schemas.microsoft.com/office/drawing/2014/main" id="{BA094F0F-45E9-4658-B058-1AD1BABEAE30}"/>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0839" name="矩形 5">
              <a:extLst>
                <a:ext uri="{FF2B5EF4-FFF2-40B4-BE49-F238E27FC236}">
                  <a16:creationId xmlns:a16="http://schemas.microsoft.com/office/drawing/2014/main" id="{9C6F3460-5BD6-46AD-85ED-574521418FB5}"/>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0835" name="文本框 6">
            <a:extLst>
              <a:ext uri="{FF2B5EF4-FFF2-40B4-BE49-F238E27FC236}">
                <a16:creationId xmlns:a16="http://schemas.microsoft.com/office/drawing/2014/main" id="{46830EB0-7764-48CD-B9FC-06B585D550B1}"/>
              </a:ext>
            </a:extLst>
          </p:cNvPr>
          <p:cNvSpPr txBox="1">
            <a:spLocks noChangeArrowheads="1"/>
          </p:cNvSpPr>
          <p:nvPr/>
        </p:nvSpPr>
        <p:spPr bwMode="auto">
          <a:xfrm>
            <a:off x="561975" y="266700"/>
            <a:ext cx="519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解决方案</a:t>
            </a:r>
            <a:r>
              <a:rPr lang="en-US" altLang="zh-CN"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262626"/>
                </a:solidFill>
                <a:latin typeface="微软雅黑" panose="020B0503020204020204" pitchFamily="34" charset="-122"/>
                <a:ea typeface="微软雅黑" panose="020B0503020204020204" pitchFamily="34" charset="-122"/>
              </a:rPr>
              <a:t>核心技术（用户交互部分）</a:t>
            </a:r>
          </a:p>
        </p:txBody>
      </p:sp>
      <p:pic>
        <p:nvPicPr>
          <p:cNvPr id="17" name="Picture 16">
            <a:extLst>
              <a:ext uri="{FF2B5EF4-FFF2-40B4-BE49-F238E27FC236}">
                <a16:creationId xmlns:a16="http://schemas.microsoft.com/office/drawing/2014/main" id="{0337604F-681F-4DD9-A9A6-EFCC6C4FB2C2}"/>
              </a:ext>
            </a:extLst>
          </p:cNvPr>
          <p:cNvPicPr>
            <a:picLocks noChangeAspect="1"/>
          </p:cNvPicPr>
          <p:nvPr/>
        </p:nvPicPr>
        <p:blipFill rotWithShape="1">
          <a:blip r:embed="rId2"/>
          <a:srcRect t="2654" r="688"/>
          <a:stretch/>
        </p:blipFill>
        <p:spPr>
          <a:xfrm>
            <a:off x="1769265" y="2149434"/>
            <a:ext cx="8593935" cy="4049385"/>
          </a:xfrm>
          <a:prstGeom prst="rect">
            <a:avLst/>
          </a:prstGeom>
        </p:spPr>
      </p:pic>
      <p:sp>
        <p:nvSpPr>
          <p:cNvPr id="12" name="TextBox 11">
            <a:extLst>
              <a:ext uri="{FF2B5EF4-FFF2-40B4-BE49-F238E27FC236}">
                <a16:creationId xmlns:a16="http://schemas.microsoft.com/office/drawing/2014/main" id="{6364D535-D634-451B-9328-B4F56FF2A563}"/>
              </a:ext>
            </a:extLst>
          </p:cNvPr>
          <p:cNvSpPr txBox="1"/>
          <p:nvPr/>
        </p:nvSpPr>
        <p:spPr>
          <a:xfrm>
            <a:off x="4903508" y="1390453"/>
            <a:ext cx="2722776" cy="461665"/>
          </a:xfrm>
          <a:prstGeom prst="rect">
            <a:avLst/>
          </a:prstGeom>
          <a:noFill/>
        </p:spPr>
        <p:txBody>
          <a:bodyPr wrap="square" rtlCol="0">
            <a:spAutoFit/>
          </a:bodyPr>
          <a:lstStyle/>
          <a:p>
            <a:pPr algn="ctr"/>
            <a:r>
              <a:rPr lang="zh-CN" altLang="en-US" sz="2400" b="1" dirty="0">
                <a:latin typeface="Microsoft YaHei" panose="020B0503020204020204" pitchFamily="34" charset="-122"/>
                <a:ea typeface="Microsoft YaHei" panose="020B0503020204020204" pitchFamily="34" charset="-122"/>
              </a:rPr>
              <a:t>交互界面设计</a:t>
            </a:r>
            <a:endParaRPr lang="ko-KR" altLang="en-US" sz="2400" b="1" dirty="0">
              <a:latin typeface="Microsoft YaHei" panose="020B0503020204020204" pitchFamily="34" charset="-122"/>
            </a:endParaRPr>
          </a:p>
        </p:txBody>
      </p:sp>
      <p:pic>
        <p:nvPicPr>
          <p:cNvPr id="9" name="Picture 1">
            <a:extLst>
              <a:ext uri="{FF2B5EF4-FFF2-40B4-BE49-F238E27FC236}">
                <a16:creationId xmlns:a16="http://schemas.microsoft.com/office/drawing/2014/main" id="{93CBFB57-DD57-4346-A1FE-26F5ECE4676F}"/>
              </a:ext>
            </a:extLst>
          </p:cNvPr>
          <p:cNvPicPr>
            <a:picLocks noChangeAspect="1"/>
          </p:cNvPicPr>
          <p:nvPr/>
        </p:nvPicPr>
        <p:blipFill>
          <a:blip r:embed="rId3"/>
          <a:stretch>
            <a:fillRect/>
          </a:stretch>
        </p:blipFill>
        <p:spPr>
          <a:xfrm>
            <a:off x="-6883415" y="1164447"/>
            <a:ext cx="5924551" cy="5034372"/>
          </a:xfrm>
          <a:prstGeom prst="rect">
            <a:avLst/>
          </a:prstGeom>
        </p:spPr>
      </p:pic>
      <p:sp>
        <p:nvSpPr>
          <p:cNvPr id="2" name="文本框 1">
            <a:extLst>
              <a:ext uri="{FF2B5EF4-FFF2-40B4-BE49-F238E27FC236}">
                <a16:creationId xmlns:a16="http://schemas.microsoft.com/office/drawing/2014/main" id="{DD9E4CCA-00CA-0F4E-992C-07BA2E6C2BF8}"/>
              </a:ext>
            </a:extLst>
          </p:cNvPr>
          <p:cNvSpPr txBox="1"/>
          <p:nvPr/>
        </p:nvSpPr>
        <p:spPr>
          <a:xfrm>
            <a:off x="-8318183" y="2555709"/>
            <a:ext cx="613254" cy="3046988"/>
          </a:xfrm>
          <a:prstGeom prst="rect">
            <a:avLst/>
          </a:prstGeom>
          <a:noFill/>
        </p:spPr>
        <p:txBody>
          <a:bodyPr wrap="square" rtlCol="0">
            <a:spAutoFit/>
          </a:bodyPr>
          <a:lstStyle/>
          <a:p>
            <a:r>
              <a:rPr kumimoji="1" lang="zh-CN" altLang="en-US" sz="3200" b="1" dirty="0">
                <a:solidFill>
                  <a:srgbClr val="40937D"/>
                </a:solidFill>
                <a:latin typeface="Microsoft YaHei" panose="020B0503020204020204" pitchFamily="34" charset="-122"/>
                <a:ea typeface="Microsoft YaHei" panose="020B0503020204020204" pitchFamily="34" charset="-122"/>
              </a:rPr>
              <a:t>填写个人信息</a:t>
            </a:r>
          </a:p>
        </p:txBody>
      </p:sp>
      <p:sp>
        <p:nvSpPr>
          <p:cNvPr id="11" name="文本框 8">
            <a:extLst>
              <a:ext uri="{FF2B5EF4-FFF2-40B4-BE49-F238E27FC236}">
                <a16:creationId xmlns:a16="http://schemas.microsoft.com/office/drawing/2014/main" id="{540B3304-3ADE-DF46-AA8B-63D118DD7920}"/>
              </a:ext>
            </a:extLst>
          </p:cNvPr>
          <p:cNvSpPr txBox="1">
            <a:spLocks noChangeArrowheads="1"/>
          </p:cNvSpPr>
          <p:nvPr/>
        </p:nvSpPr>
        <p:spPr bwMode="auto">
          <a:xfrm>
            <a:off x="-8384443" y="1775580"/>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rgbClr val="40937D"/>
                </a:solidFill>
                <a:latin typeface="微软雅黑" panose="020B0503020204020204" pitchFamily="34" charset="-122"/>
                <a:ea typeface="微软雅黑" panose="020B0503020204020204" pitchFamily="34" charset="-122"/>
              </a:rPr>
              <a:t>01</a:t>
            </a:r>
            <a:endParaRPr lang="zh-CN" altLang="en-US" sz="4000" dirty="0">
              <a:solidFill>
                <a:srgbClr val="40937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674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组合 3">
            <a:extLst>
              <a:ext uri="{FF2B5EF4-FFF2-40B4-BE49-F238E27FC236}">
                <a16:creationId xmlns:a16="http://schemas.microsoft.com/office/drawing/2014/main" id="{04F02483-B40D-4D44-B36A-43E8E32ACE51}"/>
              </a:ext>
            </a:extLst>
          </p:cNvPr>
          <p:cNvGrpSpPr>
            <a:grpSpLocks/>
          </p:cNvGrpSpPr>
          <p:nvPr/>
        </p:nvGrpSpPr>
        <p:grpSpPr bwMode="auto">
          <a:xfrm>
            <a:off x="0" y="327025"/>
            <a:ext cx="457200" cy="342900"/>
            <a:chOff x="0" y="0"/>
            <a:chExt cx="457201" cy="285750"/>
          </a:xfrm>
        </p:grpSpPr>
        <p:sp>
          <p:nvSpPr>
            <p:cNvPr id="120838" name="矩形 4">
              <a:extLst>
                <a:ext uri="{FF2B5EF4-FFF2-40B4-BE49-F238E27FC236}">
                  <a16:creationId xmlns:a16="http://schemas.microsoft.com/office/drawing/2014/main" id="{BA094F0F-45E9-4658-B058-1AD1BABEAE30}"/>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0839" name="矩形 5">
              <a:extLst>
                <a:ext uri="{FF2B5EF4-FFF2-40B4-BE49-F238E27FC236}">
                  <a16:creationId xmlns:a16="http://schemas.microsoft.com/office/drawing/2014/main" id="{9C6F3460-5BD6-46AD-85ED-574521418FB5}"/>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0835" name="文本框 6">
            <a:extLst>
              <a:ext uri="{FF2B5EF4-FFF2-40B4-BE49-F238E27FC236}">
                <a16:creationId xmlns:a16="http://schemas.microsoft.com/office/drawing/2014/main" id="{46830EB0-7764-48CD-B9FC-06B585D550B1}"/>
              </a:ext>
            </a:extLst>
          </p:cNvPr>
          <p:cNvSpPr txBox="1">
            <a:spLocks noChangeArrowheads="1"/>
          </p:cNvSpPr>
          <p:nvPr/>
        </p:nvSpPr>
        <p:spPr bwMode="auto">
          <a:xfrm>
            <a:off x="561975" y="266700"/>
            <a:ext cx="519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解决方案</a:t>
            </a:r>
            <a:r>
              <a:rPr lang="en-US" altLang="zh-CN"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262626"/>
                </a:solidFill>
                <a:latin typeface="微软雅黑" panose="020B0503020204020204" pitchFamily="34" charset="-122"/>
                <a:ea typeface="微软雅黑" panose="020B0503020204020204" pitchFamily="34" charset="-122"/>
              </a:rPr>
              <a:t>核心技术（用户交互部分）</a:t>
            </a:r>
          </a:p>
        </p:txBody>
      </p:sp>
      <p:pic>
        <p:nvPicPr>
          <p:cNvPr id="17" name="Picture 16">
            <a:extLst>
              <a:ext uri="{FF2B5EF4-FFF2-40B4-BE49-F238E27FC236}">
                <a16:creationId xmlns:a16="http://schemas.microsoft.com/office/drawing/2014/main" id="{0337604F-681F-4DD9-A9A6-EFCC6C4FB2C2}"/>
              </a:ext>
            </a:extLst>
          </p:cNvPr>
          <p:cNvPicPr>
            <a:picLocks noChangeAspect="1"/>
          </p:cNvPicPr>
          <p:nvPr/>
        </p:nvPicPr>
        <p:blipFill rotWithShape="1">
          <a:blip r:embed="rId2"/>
          <a:srcRect t="2654" r="688"/>
          <a:stretch/>
        </p:blipFill>
        <p:spPr>
          <a:xfrm>
            <a:off x="12622804" y="2149434"/>
            <a:ext cx="8593935" cy="4049385"/>
          </a:xfrm>
          <a:prstGeom prst="rect">
            <a:avLst/>
          </a:prstGeom>
        </p:spPr>
      </p:pic>
      <p:sp>
        <p:nvSpPr>
          <p:cNvPr id="12" name="TextBox 11">
            <a:extLst>
              <a:ext uri="{FF2B5EF4-FFF2-40B4-BE49-F238E27FC236}">
                <a16:creationId xmlns:a16="http://schemas.microsoft.com/office/drawing/2014/main" id="{6364D535-D634-451B-9328-B4F56FF2A563}"/>
              </a:ext>
            </a:extLst>
          </p:cNvPr>
          <p:cNvSpPr txBox="1"/>
          <p:nvPr/>
        </p:nvSpPr>
        <p:spPr>
          <a:xfrm>
            <a:off x="15757047" y="1390453"/>
            <a:ext cx="2722776" cy="461665"/>
          </a:xfrm>
          <a:prstGeom prst="rect">
            <a:avLst/>
          </a:prstGeom>
          <a:noFill/>
        </p:spPr>
        <p:txBody>
          <a:bodyPr wrap="square" rtlCol="0">
            <a:spAutoFit/>
          </a:bodyPr>
          <a:lstStyle/>
          <a:p>
            <a:pPr algn="ctr"/>
            <a:r>
              <a:rPr lang="zh-CN" altLang="en-US" sz="2400" b="1" dirty="0">
                <a:latin typeface="Microsoft YaHei" panose="020B0503020204020204" pitchFamily="34" charset="-122"/>
                <a:ea typeface="Microsoft YaHei" panose="020B0503020204020204" pitchFamily="34" charset="-122"/>
              </a:rPr>
              <a:t>交互界面设计</a:t>
            </a:r>
            <a:endParaRPr lang="ko-KR" altLang="en-US" sz="2400" b="1" dirty="0">
              <a:latin typeface="Microsoft YaHei" panose="020B0503020204020204" pitchFamily="34" charset="-122"/>
            </a:endParaRPr>
          </a:p>
        </p:txBody>
      </p:sp>
      <p:pic>
        <p:nvPicPr>
          <p:cNvPr id="9" name="Picture 1">
            <a:extLst>
              <a:ext uri="{FF2B5EF4-FFF2-40B4-BE49-F238E27FC236}">
                <a16:creationId xmlns:a16="http://schemas.microsoft.com/office/drawing/2014/main" id="{93CBFB57-DD57-4346-A1FE-26F5ECE4676F}"/>
              </a:ext>
            </a:extLst>
          </p:cNvPr>
          <p:cNvPicPr>
            <a:picLocks noChangeAspect="1"/>
          </p:cNvPicPr>
          <p:nvPr/>
        </p:nvPicPr>
        <p:blipFill>
          <a:blip r:embed="rId3"/>
          <a:stretch>
            <a:fillRect/>
          </a:stretch>
        </p:blipFill>
        <p:spPr>
          <a:xfrm>
            <a:off x="3691822" y="1164447"/>
            <a:ext cx="5924551" cy="5034372"/>
          </a:xfrm>
          <a:prstGeom prst="rect">
            <a:avLst/>
          </a:prstGeom>
        </p:spPr>
      </p:pic>
      <p:sp>
        <p:nvSpPr>
          <p:cNvPr id="2" name="文本框 1">
            <a:extLst>
              <a:ext uri="{FF2B5EF4-FFF2-40B4-BE49-F238E27FC236}">
                <a16:creationId xmlns:a16="http://schemas.microsoft.com/office/drawing/2014/main" id="{DD9E4CCA-00CA-0F4E-992C-07BA2E6C2BF8}"/>
              </a:ext>
            </a:extLst>
          </p:cNvPr>
          <p:cNvSpPr txBox="1"/>
          <p:nvPr/>
        </p:nvSpPr>
        <p:spPr>
          <a:xfrm>
            <a:off x="2257054" y="2555709"/>
            <a:ext cx="613254" cy="3046988"/>
          </a:xfrm>
          <a:prstGeom prst="rect">
            <a:avLst/>
          </a:prstGeom>
          <a:noFill/>
        </p:spPr>
        <p:txBody>
          <a:bodyPr wrap="square" rtlCol="0">
            <a:spAutoFit/>
          </a:bodyPr>
          <a:lstStyle/>
          <a:p>
            <a:r>
              <a:rPr kumimoji="1" lang="zh-CN" altLang="en-US" sz="3200" b="1" dirty="0">
                <a:solidFill>
                  <a:srgbClr val="40937D"/>
                </a:solidFill>
                <a:latin typeface="Microsoft YaHei" panose="020B0503020204020204" pitchFamily="34" charset="-122"/>
                <a:ea typeface="Microsoft YaHei" panose="020B0503020204020204" pitchFamily="34" charset="-122"/>
              </a:rPr>
              <a:t>填写个人信息</a:t>
            </a:r>
          </a:p>
        </p:txBody>
      </p:sp>
      <p:sp>
        <p:nvSpPr>
          <p:cNvPr id="11" name="文本框 8">
            <a:extLst>
              <a:ext uri="{FF2B5EF4-FFF2-40B4-BE49-F238E27FC236}">
                <a16:creationId xmlns:a16="http://schemas.microsoft.com/office/drawing/2014/main" id="{540B3304-3ADE-DF46-AA8B-63D118DD7920}"/>
              </a:ext>
            </a:extLst>
          </p:cNvPr>
          <p:cNvSpPr txBox="1">
            <a:spLocks noChangeArrowheads="1"/>
          </p:cNvSpPr>
          <p:nvPr/>
        </p:nvSpPr>
        <p:spPr bwMode="auto">
          <a:xfrm>
            <a:off x="2190794" y="1775580"/>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rgbClr val="40937D"/>
                </a:solidFill>
                <a:latin typeface="微软雅黑" panose="020B0503020204020204" pitchFamily="34" charset="-122"/>
                <a:ea typeface="微软雅黑" panose="020B0503020204020204" pitchFamily="34" charset="-122"/>
              </a:rPr>
              <a:t>01</a:t>
            </a:r>
            <a:endParaRPr lang="zh-CN" altLang="en-US" sz="4000" dirty="0">
              <a:solidFill>
                <a:srgbClr val="40937D"/>
              </a:solidFill>
              <a:latin typeface="微软雅黑" panose="020B0503020204020204" pitchFamily="34" charset="-122"/>
              <a:ea typeface="微软雅黑" panose="020B0503020204020204" pitchFamily="34" charset="-122"/>
            </a:endParaRPr>
          </a:p>
        </p:txBody>
      </p:sp>
      <p:pic>
        <p:nvPicPr>
          <p:cNvPr id="14" name="Picture 2">
            <a:extLst>
              <a:ext uri="{FF2B5EF4-FFF2-40B4-BE49-F238E27FC236}">
                <a16:creationId xmlns:a16="http://schemas.microsoft.com/office/drawing/2014/main" id="{C7326232-A052-6E44-BE50-B594ACA6CA18}"/>
              </a:ext>
            </a:extLst>
          </p:cNvPr>
          <p:cNvPicPr>
            <a:picLocks noChangeAspect="1"/>
          </p:cNvPicPr>
          <p:nvPr/>
        </p:nvPicPr>
        <p:blipFill>
          <a:blip r:embed="rId4"/>
          <a:stretch>
            <a:fillRect/>
          </a:stretch>
        </p:blipFill>
        <p:spPr>
          <a:xfrm>
            <a:off x="-9150790" y="1221106"/>
            <a:ext cx="8671496" cy="4124645"/>
          </a:xfrm>
          <a:prstGeom prst="rect">
            <a:avLst/>
          </a:prstGeom>
        </p:spPr>
      </p:pic>
      <p:sp>
        <p:nvSpPr>
          <p:cNvPr id="15" name="矩形 44">
            <a:extLst>
              <a:ext uri="{FF2B5EF4-FFF2-40B4-BE49-F238E27FC236}">
                <a16:creationId xmlns:a16="http://schemas.microsoft.com/office/drawing/2014/main" id="{49946AEA-6284-E04A-AF87-DB14576B6436}"/>
              </a:ext>
            </a:extLst>
          </p:cNvPr>
          <p:cNvSpPr>
            <a:spLocks noChangeArrowheads="1"/>
          </p:cNvSpPr>
          <p:nvPr/>
        </p:nvSpPr>
        <p:spPr bwMode="auto">
          <a:xfrm>
            <a:off x="-7570590" y="5453543"/>
            <a:ext cx="24167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b="1" dirty="0">
                <a:solidFill>
                  <a:srgbClr val="353639"/>
                </a:solidFill>
                <a:latin typeface="微软雅黑" panose="020B0503020204020204" pitchFamily="34" charset="-122"/>
                <a:ea typeface="微软雅黑" panose="020B0503020204020204" pitchFamily="34" charset="-122"/>
              </a:rPr>
              <a:t>选择包裹类型</a:t>
            </a:r>
            <a:endParaRPr lang="en-US" altLang="zh-CN" sz="2600" b="1" dirty="0">
              <a:solidFill>
                <a:srgbClr val="353639"/>
              </a:solidFill>
              <a:latin typeface="微软雅黑" panose="020B0503020204020204" pitchFamily="34" charset="-122"/>
              <a:ea typeface="微软雅黑" panose="020B0503020204020204" pitchFamily="34" charset="-122"/>
            </a:endParaRPr>
          </a:p>
        </p:txBody>
      </p:sp>
      <p:sp>
        <p:nvSpPr>
          <p:cNvPr id="16" name="文本框 10">
            <a:extLst>
              <a:ext uri="{FF2B5EF4-FFF2-40B4-BE49-F238E27FC236}">
                <a16:creationId xmlns:a16="http://schemas.microsoft.com/office/drawing/2014/main" id="{EF0AC012-25E0-3D4A-80A3-7C1227DF7C3C}"/>
              </a:ext>
            </a:extLst>
          </p:cNvPr>
          <p:cNvSpPr txBox="1">
            <a:spLocks noChangeArrowheads="1"/>
          </p:cNvSpPr>
          <p:nvPr/>
        </p:nvSpPr>
        <p:spPr bwMode="auto">
          <a:xfrm>
            <a:off x="-8464544" y="5345751"/>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rgbClr val="35363A"/>
                </a:solidFill>
                <a:latin typeface="微软雅黑" panose="020B0503020204020204" pitchFamily="34" charset="-122"/>
                <a:ea typeface="微软雅黑" panose="020B0503020204020204" pitchFamily="34" charset="-122"/>
              </a:rPr>
              <a:t>02</a:t>
            </a:r>
            <a:endParaRPr lang="zh-CN" altLang="en-US" sz="4000" dirty="0">
              <a:solidFill>
                <a:srgbClr val="35363A"/>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C2F12A94-DC14-664C-8DD9-A72C3D28C332}"/>
              </a:ext>
            </a:extLst>
          </p:cNvPr>
          <p:cNvSpPr txBox="1"/>
          <p:nvPr/>
        </p:nvSpPr>
        <p:spPr>
          <a:xfrm>
            <a:off x="-7570590" y="5945986"/>
            <a:ext cx="6910075"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针对不同包裹类型（普通快递</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外卖）我们设计了不同的专属页面</a:t>
            </a:r>
          </a:p>
        </p:txBody>
      </p:sp>
    </p:spTree>
    <p:extLst>
      <p:ext uri="{BB962C8B-B14F-4D97-AF65-F5344CB8AC3E}">
        <p14:creationId xmlns:p14="http://schemas.microsoft.com/office/powerpoint/2010/main" val="3641987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组合 3">
            <a:extLst>
              <a:ext uri="{FF2B5EF4-FFF2-40B4-BE49-F238E27FC236}">
                <a16:creationId xmlns:a16="http://schemas.microsoft.com/office/drawing/2014/main" id="{04F02483-B40D-4D44-B36A-43E8E32ACE51}"/>
              </a:ext>
            </a:extLst>
          </p:cNvPr>
          <p:cNvGrpSpPr>
            <a:grpSpLocks/>
          </p:cNvGrpSpPr>
          <p:nvPr/>
        </p:nvGrpSpPr>
        <p:grpSpPr bwMode="auto">
          <a:xfrm>
            <a:off x="0" y="327025"/>
            <a:ext cx="457200" cy="342900"/>
            <a:chOff x="0" y="0"/>
            <a:chExt cx="457201" cy="285750"/>
          </a:xfrm>
        </p:grpSpPr>
        <p:sp>
          <p:nvSpPr>
            <p:cNvPr id="120838" name="矩形 4">
              <a:extLst>
                <a:ext uri="{FF2B5EF4-FFF2-40B4-BE49-F238E27FC236}">
                  <a16:creationId xmlns:a16="http://schemas.microsoft.com/office/drawing/2014/main" id="{BA094F0F-45E9-4658-B058-1AD1BABEAE30}"/>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0839" name="矩形 5">
              <a:extLst>
                <a:ext uri="{FF2B5EF4-FFF2-40B4-BE49-F238E27FC236}">
                  <a16:creationId xmlns:a16="http://schemas.microsoft.com/office/drawing/2014/main" id="{9C6F3460-5BD6-46AD-85ED-574521418FB5}"/>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0835" name="文本框 6">
            <a:extLst>
              <a:ext uri="{FF2B5EF4-FFF2-40B4-BE49-F238E27FC236}">
                <a16:creationId xmlns:a16="http://schemas.microsoft.com/office/drawing/2014/main" id="{46830EB0-7764-48CD-B9FC-06B585D550B1}"/>
              </a:ext>
            </a:extLst>
          </p:cNvPr>
          <p:cNvSpPr txBox="1">
            <a:spLocks noChangeArrowheads="1"/>
          </p:cNvSpPr>
          <p:nvPr/>
        </p:nvSpPr>
        <p:spPr bwMode="auto">
          <a:xfrm>
            <a:off x="561975" y="266700"/>
            <a:ext cx="519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解决方案</a:t>
            </a:r>
            <a:r>
              <a:rPr lang="en-US" altLang="zh-CN"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262626"/>
                </a:solidFill>
                <a:latin typeface="微软雅黑" panose="020B0503020204020204" pitchFamily="34" charset="-122"/>
                <a:ea typeface="微软雅黑" panose="020B0503020204020204" pitchFamily="34" charset="-122"/>
              </a:rPr>
              <a:t>核心技术（用户交互部分）</a:t>
            </a:r>
          </a:p>
        </p:txBody>
      </p:sp>
      <p:pic>
        <p:nvPicPr>
          <p:cNvPr id="3" name="Picture 2">
            <a:extLst>
              <a:ext uri="{FF2B5EF4-FFF2-40B4-BE49-F238E27FC236}">
                <a16:creationId xmlns:a16="http://schemas.microsoft.com/office/drawing/2014/main" id="{F4C3B9AA-BD96-4874-8CB1-7BFCD24804EB}"/>
              </a:ext>
            </a:extLst>
          </p:cNvPr>
          <p:cNvPicPr>
            <a:picLocks noChangeAspect="1"/>
          </p:cNvPicPr>
          <p:nvPr/>
        </p:nvPicPr>
        <p:blipFill>
          <a:blip r:embed="rId2"/>
          <a:stretch>
            <a:fillRect/>
          </a:stretch>
        </p:blipFill>
        <p:spPr>
          <a:xfrm>
            <a:off x="1572622" y="1221106"/>
            <a:ext cx="8671496" cy="4124645"/>
          </a:xfrm>
          <a:prstGeom prst="rect">
            <a:avLst/>
          </a:prstGeom>
        </p:spPr>
      </p:pic>
      <p:sp>
        <p:nvSpPr>
          <p:cNvPr id="13" name="矩形 44">
            <a:extLst>
              <a:ext uri="{FF2B5EF4-FFF2-40B4-BE49-F238E27FC236}">
                <a16:creationId xmlns:a16="http://schemas.microsoft.com/office/drawing/2014/main" id="{A1F27E6F-2B8F-1348-91AC-CC4E5E0463D2}"/>
              </a:ext>
            </a:extLst>
          </p:cNvPr>
          <p:cNvSpPr>
            <a:spLocks noChangeArrowheads="1"/>
          </p:cNvSpPr>
          <p:nvPr/>
        </p:nvSpPr>
        <p:spPr bwMode="auto">
          <a:xfrm>
            <a:off x="3152822" y="5453543"/>
            <a:ext cx="24167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b="1" dirty="0">
                <a:solidFill>
                  <a:srgbClr val="353639"/>
                </a:solidFill>
                <a:latin typeface="微软雅黑" panose="020B0503020204020204" pitchFamily="34" charset="-122"/>
                <a:ea typeface="微软雅黑" panose="020B0503020204020204" pitchFamily="34" charset="-122"/>
              </a:rPr>
              <a:t>选择包裹类型</a:t>
            </a:r>
            <a:endParaRPr lang="en-US" altLang="zh-CN" sz="2600" b="1" dirty="0">
              <a:solidFill>
                <a:srgbClr val="353639"/>
              </a:solidFill>
              <a:latin typeface="微软雅黑" panose="020B0503020204020204" pitchFamily="34" charset="-122"/>
              <a:ea typeface="微软雅黑" panose="020B0503020204020204" pitchFamily="34" charset="-122"/>
            </a:endParaRPr>
          </a:p>
        </p:txBody>
      </p:sp>
      <p:sp>
        <p:nvSpPr>
          <p:cNvPr id="14" name="文本框 10">
            <a:extLst>
              <a:ext uri="{FF2B5EF4-FFF2-40B4-BE49-F238E27FC236}">
                <a16:creationId xmlns:a16="http://schemas.microsoft.com/office/drawing/2014/main" id="{32A68F4A-3809-E945-BC88-3219FC7614FE}"/>
              </a:ext>
            </a:extLst>
          </p:cNvPr>
          <p:cNvSpPr txBox="1">
            <a:spLocks noChangeArrowheads="1"/>
          </p:cNvSpPr>
          <p:nvPr/>
        </p:nvSpPr>
        <p:spPr bwMode="auto">
          <a:xfrm>
            <a:off x="2258868" y="5345751"/>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rgbClr val="35363A"/>
                </a:solidFill>
                <a:latin typeface="微软雅黑" panose="020B0503020204020204" pitchFamily="34" charset="-122"/>
                <a:ea typeface="微软雅黑" panose="020B0503020204020204" pitchFamily="34" charset="-122"/>
              </a:rPr>
              <a:t>02</a:t>
            </a:r>
            <a:endParaRPr lang="zh-CN" altLang="en-US" sz="4000" dirty="0">
              <a:solidFill>
                <a:srgbClr val="35363A"/>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DCE33742-33BD-3243-B0EF-9927C0C6E206}"/>
              </a:ext>
            </a:extLst>
          </p:cNvPr>
          <p:cNvSpPr txBox="1"/>
          <p:nvPr/>
        </p:nvSpPr>
        <p:spPr>
          <a:xfrm>
            <a:off x="3152822" y="5945986"/>
            <a:ext cx="6910075"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针对不同包裹类型（普通快递</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外卖）我们设计了不同的专属页面</a:t>
            </a:r>
          </a:p>
        </p:txBody>
      </p:sp>
      <p:pic>
        <p:nvPicPr>
          <p:cNvPr id="17" name="Picture 1">
            <a:extLst>
              <a:ext uri="{FF2B5EF4-FFF2-40B4-BE49-F238E27FC236}">
                <a16:creationId xmlns:a16="http://schemas.microsoft.com/office/drawing/2014/main" id="{9B02F623-9858-124D-A585-C7558B6AB794}"/>
              </a:ext>
            </a:extLst>
          </p:cNvPr>
          <p:cNvPicPr>
            <a:picLocks noChangeAspect="1"/>
          </p:cNvPicPr>
          <p:nvPr/>
        </p:nvPicPr>
        <p:blipFill>
          <a:blip r:embed="rId3"/>
          <a:stretch>
            <a:fillRect/>
          </a:stretch>
        </p:blipFill>
        <p:spPr>
          <a:xfrm>
            <a:off x="14207416" y="1164447"/>
            <a:ext cx="5924551" cy="5034372"/>
          </a:xfrm>
          <a:prstGeom prst="rect">
            <a:avLst/>
          </a:prstGeom>
        </p:spPr>
      </p:pic>
      <p:sp>
        <p:nvSpPr>
          <p:cNvPr id="18" name="文本框 17">
            <a:extLst>
              <a:ext uri="{FF2B5EF4-FFF2-40B4-BE49-F238E27FC236}">
                <a16:creationId xmlns:a16="http://schemas.microsoft.com/office/drawing/2014/main" id="{90B82564-9085-8044-87ED-F7E849347935}"/>
              </a:ext>
            </a:extLst>
          </p:cNvPr>
          <p:cNvSpPr txBox="1"/>
          <p:nvPr/>
        </p:nvSpPr>
        <p:spPr>
          <a:xfrm>
            <a:off x="12772648" y="2555709"/>
            <a:ext cx="613254" cy="3046988"/>
          </a:xfrm>
          <a:prstGeom prst="rect">
            <a:avLst/>
          </a:prstGeom>
          <a:noFill/>
        </p:spPr>
        <p:txBody>
          <a:bodyPr wrap="square" rtlCol="0">
            <a:spAutoFit/>
          </a:bodyPr>
          <a:lstStyle/>
          <a:p>
            <a:r>
              <a:rPr kumimoji="1" lang="zh-CN" altLang="en-US" sz="3200" b="1" dirty="0">
                <a:solidFill>
                  <a:srgbClr val="40937D"/>
                </a:solidFill>
                <a:latin typeface="Microsoft YaHei" panose="020B0503020204020204" pitchFamily="34" charset="-122"/>
                <a:ea typeface="Microsoft YaHei" panose="020B0503020204020204" pitchFamily="34" charset="-122"/>
              </a:rPr>
              <a:t>填写个人信息</a:t>
            </a:r>
          </a:p>
        </p:txBody>
      </p:sp>
      <p:sp>
        <p:nvSpPr>
          <p:cNvPr id="19" name="文本框 8">
            <a:extLst>
              <a:ext uri="{FF2B5EF4-FFF2-40B4-BE49-F238E27FC236}">
                <a16:creationId xmlns:a16="http://schemas.microsoft.com/office/drawing/2014/main" id="{99C1EA75-DFBB-724A-9C26-932BEB9D77BF}"/>
              </a:ext>
            </a:extLst>
          </p:cNvPr>
          <p:cNvSpPr txBox="1">
            <a:spLocks noChangeArrowheads="1"/>
          </p:cNvSpPr>
          <p:nvPr/>
        </p:nvSpPr>
        <p:spPr bwMode="auto">
          <a:xfrm>
            <a:off x="12706388" y="1775580"/>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rgbClr val="40937D"/>
                </a:solidFill>
                <a:latin typeface="微软雅黑" panose="020B0503020204020204" pitchFamily="34" charset="-122"/>
                <a:ea typeface="微软雅黑" panose="020B0503020204020204" pitchFamily="34" charset="-122"/>
              </a:rPr>
              <a:t>01</a:t>
            </a:r>
            <a:endParaRPr lang="zh-CN" altLang="en-US" sz="4000" dirty="0">
              <a:solidFill>
                <a:srgbClr val="40937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5620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组合 3">
            <a:extLst>
              <a:ext uri="{FF2B5EF4-FFF2-40B4-BE49-F238E27FC236}">
                <a16:creationId xmlns:a16="http://schemas.microsoft.com/office/drawing/2014/main" id="{04F02483-B40D-4D44-B36A-43E8E32ACE51}"/>
              </a:ext>
            </a:extLst>
          </p:cNvPr>
          <p:cNvGrpSpPr>
            <a:grpSpLocks/>
          </p:cNvGrpSpPr>
          <p:nvPr/>
        </p:nvGrpSpPr>
        <p:grpSpPr bwMode="auto">
          <a:xfrm>
            <a:off x="0" y="327025"/>
            <a:ext cx="457200" cy="342900"/>
            <a:chOff x="0" y="0"/>
            <a:chExt cx="457201" cy="285750"/>
          </a:xfrm>
        </p:grpSpPr>
        <p:sp>
          <p:nvSpPr>
            <p:cNvPr id="120838" name="矩形 4">
              <a:extLst>
                <a:ext uri="{FF2B5EF4-FFF2-40B4-BE49-F238E27FC236}">
                  <a16:creationId xmlns:a16="http://schemas.microsoft.com/office/drawing/2014/main" id="{BA094F0F-45E9-4658-B058-1AD1BABEAE30}"/>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0839" name="矩形 5">
              <a:extLst>
                <a:ext uri="{FF2B5EF4-FFF2-40B4-BE49-F238E27FC236}">
                  <a16:creationId xmlns:a16="http://schemas.microsoft.com/office/drawing/2014/main" id="{9C6F3460-5BD6-46AD-85ED-574521418FB5}"/>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0835" name="文本框 6">
            <a:extLst>
              <a:ext uri="{FF2B5EF4-FFF2-40B4-BE49-F238E27FC236}">
                <a16:creationId xmlns:a16="http://schemas.microsoft.com/office/drawing/2014/main" id="{46830EB0-7764-48CD-B9FC-06B585D550B1}"/>
              </a:ext>
            </a:extLst>
          </p:cNvPr>
          <p:cNvSpPr txBox="1">
            <a:spLocks noChangeArrowheads="1"/>
          </p:cNvSpPr>
          <p:nvPr/>
        </p:nvSpPr>
        <p:spPr bwMode="auto">
          <a:xfrm>
            <a:off x="561975" y="266700"/>
            <a:ext cx="519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解决方案</a:t>
            </a:r>
            <a:r>
              <a:rPr lang="en-US" altLang="zh-CN"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262626"/>
                </a:solidFill>
                <a:latin typeface="微软雅黑" panose="020B0503020204020204" pitchFamily="34" charset="-122"/>
                <a:ea typeface="微软雅黑" panose="020B0503020204020204" pitchFamily="34" charset="-122"/>
              </a:rPr>
              <a:t>核心技术（用户交互部分）</a:t>
            </a:r>
          </a:p>
        </p:txBody>
      </p:sp>
      <p:pic>
        <p:nvPicPr>
          <p:cNvPr id="3" name="Picture 2">
            <a:extLst>
              <a:ext uri="{FF2B5EF4-FFF2-40B4-BE49-F238E27FC236}">
                <a16:creationId xmlns:a16="http://schemas.microsoft.com/office/drawing/2014/main" id="{F4C3B9AA-BD96-4874-8CB1-7BFCD24804EB}"/>
              </a:ext>
            </a:extLst>
          </p:cNvPr>
          <p:cNvPicPr>
            <a:picLocks noChangeAspect="1"/>
          </p:cNvPicPr>
          <p:nvPr/>
        </p:nvPicPr>
        <p:blipFill>
          <a:blip r:embed="rId2"/>
          <a:stretch>
            <a:fillRect/>
          </a:stretch>
        </p:blipFill>
        <p:spPr>
          <a:xfrm>
            <a:off x="1572622" y="7477530"/>
            <a:ext cx="8671496" cy="4124645"/>
          </a:xfrm>
          <a:prstGeom prst="rect">
            <a:avLst/>
          </a:prstGeom>
        </p:spPr>
      </p:pic>
      <p:sp>
        <p:nvSpPr>
          <p:cNvPr id="13" name="矩形 44">
            <a:extLst>
              <a:ext uri="{FF2B5EF4-FFF2-40B4-BE49-F238E27FC236}">
                <a16:creationId xmlns:a16="http://schemas.microsoft.com/office/drawing/2014/main" id="{A1F27E6F-2B8F-1348-91AC-CC4E5E0463D2}"/>
              </a:ext>
            </a:extLst>
          </p:cNvPr>
          <p:cNvSpPr>
            <a:spLocks noChangeArrowheads="1"/>
          </p:cNvSpPr>
          <p:nvPr/>
        </p:nvSpPr>
        <p:spPr bwMode="auto">
          <a:xfrm>
            <a:off x="3152822" y="11709967"/>
            <a:ext cx="24167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b="1" dirty="0">
                <a:solidFill>
                  <a:srgbClr val="353639"/>
                </a:solidFill>
                <a:latin typeface="微软雅黑" panose="020B0503020204020204" pitchFamily="34" charset="-122"/>
                <a:ea typeface="微软雅黑" panose="020B0503020204020204" pitchFamily="34" charset="-122"/>
              </a:rPr>
              <a:t>选择包裹类型</a:t>
            </a:r>
            <a:endParaRPr lang="en-US" altLang="zh-CN" sz="2600" b="1" dirty="0">
              <a:solidFill>
                <a:srgbClr val="353639"/>
              </a:solidFill>
              <a:latin typeface="微软雅黑" panose="020B0503020204020204" pitchFamily="34" charset="-122"/>
              <a:ea typeface="微软雅黑" panose="020B0503020204020204" pitchFamily="34" charset="-122"/>
            </a:endParaRPr>
          </a:p>
        </p:txBody>
      </p:sp>
      <p:sp>
        <p:nvSpPr>
          <p:cNvPr id="14" name="文本框 10">
            <a:extLst>
              <a:ext uri="{FF2B5EF4-FFF2-40B4-BE49-F238E27FC236}">
                <a16:creationId xmlns:a16="http://schemas.microsoft.com/office/drawing/2014/main" id="{32A68F4A-3809-E945-BC88-3219FC7614FE}"/>
              </a:ext>
            </a:extLst>
          </p:cNvPr>
          <p:cNvSpPr txBox="1">
            <a:spLocks noChangeArrowheads="1"/>
          </p:cNvSpPr>
          <p:nvPr/>
        </p:nvSpPr>
        <p:spPr bwMode="auto">
          <a:xfrm>
            <a:off x="2258868" y="11602175"/>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rgbClr val="35363A"/>
                </a:solidFill>
                <a:latin typeface="微软雅黑" panose="020B0503020204020204" pitchFamily="34" charset="-122"/>
                <a:ea typeface="微软雅黑" panose="020B0503020204020204" pitchFamily="34" charset="-122"/>
              </a:rPr>
              <a:t>02</a:t>
            </a:r>
            <a:endParaRPr lang="zh-CN" altLang="en-US" sz="4000" dirty="0">
              <a:solidFill>
                <a:srgbClr val="35363A"/>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DCE33742-33BD-3243-B0EF-9927C0C6E206}"/>
              </a:ext>
            </a:extLst>
          </p:cNvPr>
          <p:cNvSpPr txBox="1"/>
          <p:nvPr/>
        </p:nvSpPr>
        <p:spPr>
          <a:xfrm>
            <a:off x="3152822" y="12202410"/>
            <a:ext cx="6910075"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针对不同包裹类型（普通快递</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外卖）我们设计了不同的专属页面</a:t>
            </a:r>
          </a:p>
        </p:txBody>
      </p:sp>
      <p:pic>
        <p:nvPicPr>
          <p:cNvPr id="15" name="Picture 3">
            <a:extLst>
              <a:ext uri="{FF2B5EF4-FFF2-40B4-BE49-F238E27FC236}">
                <a16:creationId xmlns:a16="http://schemas.microsoft.com/office/drawing/2014/main" id="{89FF606A-54FB-234D-8B50-DBC491FD5A00}"/>
              </a:ext>
            </a:extLst>
          </p:cNvPr>
          <p:cNvPicPr>
            <a:picLocks noChangeAspect="1"/>
          </p:cNvPicPr>
          <p:nvPr/>
        </p:nvPicPr>
        <p:blipFill>
          <a:blip r:embed="rId3"/>
          <a:stretch>
            <a:fillRect/>
          </a:stretch>
        </p:blipFill>
        <p:spPr>
          <a:xfrm>
            <a:off x="588139" y="1117659"/>
            <a:ext cx="6259398" cy="2147557"/>
          </a:xfrm>
          <a:prstGeom prst="rect">
            <a:avLst/>
          </a:prstGeom>
        </p:spPr>
      </p:pic>
      <p:sp>
        <p:nvSpPr>
          <p:cNvPr id="16" name="文本框 10">
            <a:extLst>
              <a:ext uri="{FF2B5EF4-FFF2-40B4-BE49-F238E27FC236}">
                <a16:creationId xmlns:a16="http://schemas.microsoft.com/office/drawing/2014/main" id="{21575DAD-AD3A-3042-B6AA-6340251AF060}"/>
              </a:ext>
            </a:extLst>
          </p:cNvPr>
          <p:cNvSpPr txBox="1">
            <a:spLocks noChangeArrowheads="1"/>
          </p:cNvSpPr>
          <p:nvPr/>
        </p:nvSpPr>
        <p:spPr bwMode="auto">
          <a:xfrm>
            <a:off x="929684" y="3265216"/>
            <a:ext cx="12858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rgbClr val="40937D"/>
                </a:solidFill>
                <a:latin typeface="微软雅黑" panose="020B0503020204020204" pitchFamily="34" charset="-122"/>
                <a:ea typeface="微软雅黑" panose="020B0503020204020204" pitchFamily="34" charset="-122"/>
              </a:rPr>
              <a:t>03</a:t>
            </a:r>
            <a:endParaRPr lang="zh-CN" altLang="en-US" sz="4000" dirty="0">
              <a:solidFill>
                <a:srgbClr val="40937D"/>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D45A79B-00BB-C845-A77F-216957252F1F}"/>
              </a:ext>
            </a:extLst>
          </p:cNvPr>
          <p:cNvSpPr txBox="1"/>
          <p:nvPr/>
        </p:nvSpPr>
        <p:spPr>
          <a:xfrm>
            <a:off x="1765440" y="3396057"/>
            <a:ext cx="6021707" cy="492443"/>
          </a:xfrm>
          <a:prstGeom prst="rect">
            <a:avLst/>
          </a:prstGeom>
          <a:noFill/>
        </p:spPr>
        <p:txBody>
          <a:bodyPr wrap="square" rtlCol="0">
            <a:spAutoFit/>
          </a:bodyPr>
          <a:lstStyle/>
          <a:p>
            <a:r>
              <a:rPr kumimoji="1" lang="zh-CN" altLang="en-US" sz="2600" b="1" dirty="0">
                <a:solidFill>
                  <a:srgbClr val="40937D"/>
                </a:solidFill>
                <a:latin typeface="Microsoft YaHei" panose="020B0503020204020204" pitchFamily="34" charset="-122"/>
                <a:ea typeface="Microsoft YaHei" panose="020B0503020204020204" pitchFamily="34" charset="-122"/>
              </a:rPr>
              <a:t>传入数据库</a:t>
            </a:r>
          </a:p>
        </p:txBody>
      </p:sp>
      <p:pic>
        <p:nvPicPr>
          <p:cNvPr id="22" name="Picture 17">
            <a:extLst>
              <a:ext uri="{FF2B5EF4-FFF2-40B4-BE49-F238E27FC236}">
                <a16:creationId xmlns:a16="http://schemas.microsoft.com/office/drawing/2014/main" id="{1D2E6E70-5FA9-5341-8577-4920A511BFFB}"/>
              </a:ext>
            </a:extLst>
          </p:cNvPr>
          <p:cNvPicPr>
            <a:picLocks noChangeAspect="1"/>
          </p:cNvPicPr>
          <p:nvPr/>
        </p:nvPicPr>
        <p:blipFill>
          <a:blip r:embed="rId4"/>
          <a:stretch>
            <a:fillRect/>
          </a:stretch>
        </p:blipFill>
        <p:spPr>
          <a:xfrm>
            <a:off x="12681589" y="5922454"/>
            <a:ext cx="6127498" cy="3858423"/>
          </a:xfrm>
          <a:prstGeom prst="rect">
            <a:avLst/>
          </a:prstGeom>
        </p:spPr>
      </p:pic>
      <p:sp>
        <p:nvSpPr>
          <p:cNvPr id="23" name="矩形 44">
            <a:extLst>
              <a:ext uri="{FF2B5EF4-FFF2-40B4-BE49-F238E27FC236}">
                <a16:creationId xmlns:a16="http://schemas.microsoft.com/office/drawing/2014/main" id="{C215F5C9-C7CB-EA44-B611-E56E6B59C51C}"/>
              </a:ext>
            </a:extLst>
          </p:cNvPr>
          <p:cNvSpPr>
            <a:spLocks noChangeArrowheads="1"/>
          </p:cNvSpPr>
          <p:nvPr/>
        </p:nvSpPr>
        <p:spPr bwMode="auto">
          <a:xfrm>
            <a:off x="9947322" y="9303511"/>
            <a:ext cx="31924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b="1" dirty="0">
                <a:solidFill>
                  <a:srgbClr val="353639"/>
                </a:solidFill>
                <a:latin typeface="微软雅黑" panose="020B0503020204020204" pitchFamily="34" charset="-122"/>
                <a:ea typeface="微软雅黑" panose="020B0503020204020204" pitchFamily="34" charset="-122"/>
              </a:rPr>
              <a:t>实时追踪包裹信息</a:t>
            </a:r>
            <a:endParaRPr lang="en-US" altLang="zh-CN" sz="2600" b="1" dirty="0">
              <a:solidFill>
                <a:srgbClr val="353639"/>
              </a:solidFill>
              <a:latin typeface="微软雅黑" panose="020B0503020204020204" pitchFamily="34" charset="-122"/>
              <a:ea typeface="微软雅黑" panose="020B0503020204020204" pitchFamily="34" charset="-122"/>
            </a:endParaRPr>
          </a:p>
        </p:txBody>
      </p:sp>
      <p:sp>
        <p:nvSpPr>
          <p:cNvPr id="24" name="文本框 10">
            <a:extLst>
              <a:ext uri="{FF2B5EF4-FFF2-40B4-BE49-F238E27FC236}">
                <a16:creationId xmlns:a16="http://schemas.microsoft.com/office/drawing/2014/main" id="{D689B2CF-502F-F24F-B0E6-00B6DC0FC821}"/>
              </a:ext>
            </a:extLst>
          </p:cNvPr>
          <p:cNvSpPr txBox="1">
            <a:spLocks noChangeArrowheads="1"/>
          </p:cNvSpPr>
          <p:nvPr/>
        </p:nvSpPr>
        <p:spPr bwMode="auto">
          <a:xfrm>
            <a:off x="9053368" y="9195719"/>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rgbClr val="35363A"/>
                </a:solidFill>
                <a:latin typeface="微软雅黑" panose="020B0503020204020204" pitchFamily="34" charset="-122"/>
                <a:ea typeface="微软雅黑" panose="020B0503020204020204" pitchFamily="34" charset="-122"/>
              </a:rPr>
              <a:t>04</a:t>
            </a:r>
            <a:endParaRPr lang="zh-CN" altLang="en-US" sz="4000" dirty="0">
              <a:solidFill>
                <a:srgbClr val="35363A"/>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7EEA921D-4349-404D-B7C5-427F9B45DE78}"/>
              </a:ext>
            </a:extLst>
          </p:cNvPr>
          <p:cNvSpPr txBox="1"/>
          <p:nvPr/>
        </p:nvSpPr>
        <p:spPr>
          <a:xfrm>
            <a:off x="9947323" y="9795954"/>
            <a:ext cx="43782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根据用户需求，实时反馈包裹的所在地址</a:t>
            </a:r>
          </a:p>
        </p:txBody>
      </p:sp>
    </p:spTree>
    <p:extLst>
      <p:ext uri="{BB962C8B-B14F-4D97-AF65-F5344CB8AC3E}">
        <p14:creationId xmlns:p14="http://schemas.microsoft.com/office/powerpoint/2010/main" val="723533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组合 1">
            <a:extLst>
              <a:ext uri="{FF2B5EF4-FFF2-40B4-BE49-F238E27FC236}">
                <a16:creationId xmlns:a16="http://schemas.microsoft.com/office/drawing/2014/main" id="{37FBD67C-6834-4176-8C66-525C7436D243}"/>
              </a:ext>
            </a:extLst>
          </p:cNvPr>
          <p:cNvGrpSpPr>
            <a:grpSpLocks/>
          </p:cNvGrpSpPr>
          <p:nvPr/>
        </p:nvGrpSpPr>
        <p:grpSpPr bwMode="auto">
          <a:xfrm>
            <a:off x="0" y="327025"/>
            <a:ext cx="457200" cy="342900"/>
            <a:chOff x="0" y="0"/>
            <a:chExt cx="457201" cy="285750"/>
          </a:xfrm>
        </p:grpSpPr>
        <p:sp>
          <p:nvSpPr>
            <p:cNvPr id="116758" name="矩形 2">
              <a:extLst>
                <a:ext uri="{FF2B5EF4-FFF2-40B4-BE49-F238E27FC236}">
                  <a16:creationId xmlns:a16="http://schemas.microsoft.com/office/drawing/2014/main" id="{285B6622-D524-4F14-B252-10AFA612B1F5}"/>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6759" name="矩形 3">
              <a:extLst>
                <a:ext uri="{FF2B5EF4-FFF2-40B4-BE49-F238E27FC236}">
                  <a16:creationId xmlns:a16="http://schemas.microsoft.com/office/drawing/2014/main" id="{DA1EFB95-8D7A-4725-B916-2F26135341F2}"/>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16739" name="文本框 4">
            <a:extLst>
              <a:ext uri="{FF2B5EF4-FFF2-40B4-BE49-F238E27FC236}">
                <a16:creationId xmlns:a16="http://schemas.microsoft.com/office/drawing/2014/main" id="{C2795C60-682C-42C1-A184-E018D968A426}"/>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项目要点陈述</a:t>
            </a:r>
          </a:p>
        </p:txBody>
      </p:sp>
      <p:sp>
        <p:nvSpPr>
          <p:cNvPr id="122886" name="Content Placeholder 2">
            <a:extLst>
              <a:ext uri="{FF2B5EF4-FFF2-40B4-BE49-F238E27FC236}">
                <a16:creationId xmlns:a16="http://schemas.microsoft.com/office/drawing/2014/main" id="{165C894F-7D0A-4D54-BF16-97BC1AEB8A89}"/>
              </a:ext>
            </a:extLst>
          </p:cNvPr>
          <p:cNvSpPr txBox="1">
            <a:spLocks noChangeArrowheads="1"/>
          </p:cNvSpPr>
          <p:nvPr/>
        </p:nvSpPr>
        <p:spPr bwMode="auto">
          <a:xfrm>
            <a:off x="3124200" y="1511300"/>
            <a:ext cx="81343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600">
                <a:solidFill>
                  <a:srgbClr val="262626"/>
                </a:solidFill>
                <a:latin typeface="微软雅黑" panose="020B0503020204020204" pitchFamily="34" charset="-122"/>
                <a:ea typeface="微软雅黑" panose="020B0503020204020204" pitchFamily="34" charset="-122"/>
              </a:rPr>
              <a:t>即时物流服务指货物不经过仓储和中转而直接性的端到端送达，且送达时效为两小时以内的物流服务。本项目专注于供应链的智能化，运用“互联网</a:t>
            </a:r>
            <a:r>
              <a:rPr lang="en-US" altLang="zh-CN" sz="1600">
                <a:solidFill>
                  <a:srgbClr val="262626"/>
                </a:solidFill>
                <a:latin typeface="微软雅黑" panose="020B0503020204020204" pitchFamily="34" charset="-122"/>
                <a:ea typeface="微软雅黑" panose="020B0503020204020204" pitchFamily="34" charset="-122"/>
              </a:rPr>
              <a:t>+</a:t>
            </a:r>
            <a:r>
              <a:rPr lang="zh-CN" altLang="en-US" sz="1600">
                <a:solidFill>
                  <a:srgbClr val="262626"/>
                </a:solidFill>
                <a:latin typeface="微软雅黑" panose="020B0503020204020204" pitchFamily="34" charset="-122"/>
                <a:ea typeface="微软雅黑" panose="020B0503020204020204" pitchFamily="34" charset="-122"/>
              </a:rPr>
              <a:t>物流”的模式。</a:t>
            </a:r>
          </a:p>
          <a:p>
            <a:pPr eaLnBrk="1" hangingPunct="1">
              <a:lnSpc>
                <a:spcPct val="100000"/>
              </a:lnSpc>
              <a:spcBef>
                <a:spcPct val="20000"/>
              </a:spcBef>
              <a:buFont typeface="Arial" panose="020B0604020202020204" pitchFamily="34" charset="0"/>
              <a:buNone/>
            </a:pPr>
            <a:endParaRPr lang="zh-CN" altLang="en-US" sz="1600">
              <a:solidFill>
                <a:srgbClr val="262626"/>
              </a:solidFill>
              <a:latin typeface="微软雅黑" panose="020B0503020204020204" pitchFamily="34" charset="-122"/>
              <a:ea typeface="微软雅黑" panose="020B0503020204020204" pitchFamily="34" charset="-122"/>
            </a:endParaRPr>
          </a:p>
        </p:txBody>
      </p:sp>
      <p:sp>
        <p:nvSpPr>
          <p:cNvPr id="122887" name="Content Placeholder 2">
            <a:extLst>
              <a:ext uri="{FF2B5EF4-FFF2-40B4-BE49-F238E27FC236}">
                <a16:creationId xmlns:a16="http://schemas.microsoft.com/office/drawing/2014/main" id="{2451E465-CADA-4391-BE52-C46EAABD6173}"/>
              </a:ext>
            </a:extLst>
          </p:cNvPr>
          <p:cNvSpPr txBox="1">
            <a:spLocks noChangeArrowheads="1"/>
          </p:cNvSpPr>
          <p:nvPr/>
        </p:nvSpPr>
        <p:spPr bwMode="auto">
          <a:xfrm>
            <a:off x="3124200" y="2179638"/>
            <a:ext cx="81343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600">
                <a:solidFill>
                  <a:srgbClr val="262626"/>
                </a:solidFill>
                <a:latin typeface="微软雅黑" panose="020B0503020204020204" pitchFamily="34" charset="-122"/>
                <a:ea typeface="微软雅黑" panose="020B0503020204020204" pitchFamily="34" charset="-122"/>
              </a:rPr>
              <a:t>本项目的核心业务是为我国二三线城市或下沉市场的即时物流行业提供无人机终端配送服务，在增加服务品质的同时减少人力配送成本。</a:t>
            </a:r>
          </a:p>
        </p:txBody>
      </p:sp>
      <p:sp>
        <p:nvSpPr>
          <p:cNvPr id="116742" name="任意多边形 9">
            <a:extLst>
              <a:ext uri="{FF2B5EF4-FFF2-40B4-BE49-F238E27FC236}">
                <a16:creationId xmlns:a16="http://schemas.microsoft.com/office/drawing/2014/main" id="{ED2B6F44-5340-4980-8B9F-F8D6209D102B}"/>
              </a:ext>
            </a:extLst>
          </p:cNvPr>
          <p:cNvSpPr>
            <a:spLocks noChangeArrowheads="1"/>
          </p:cNvSpPr>
          <p:nvPr/>
        </p:nvSpPr>
        <p:spPr bwMode="auto">
          <a:xfrm>
            <a:off x="825500" y="1493838"/>
            <a:ext cx="2132013" cy="604837"/>
          </a:xfrm>
          <a:custGeom>
            <a:avLst/>
            <a:gdLst>
              <a:gd name="T0" fmla="*/ 0 w 2132065"/>
              <a:gd name="T1" fmla="*/ 0 h 852826"/>
              <a:gd name="T2" fmla="*/ 1705316 w 2132065"/>
              <a:gd name="T3" fmla="*/ 0 h 852826"/>
              <a:gd name="T4" fmla="*/ 2131649 w 2132065"/>
              <a:gd name="T5" fmla="*/ 301963 h 852826"/>
              <a:gd name="T6" fmla="*/ 1705316 w 2132065"/>
              <a:gd name="T7" fmla="*/ 603923 h 852826"/>
              <a:gd name="T8" fmla="*/ 0 w 2132065"/>
              <a:gd name="T9" fmla="*/ 603923 h 852826"/>
              <a:gd name="T10" fmla="*/ 426333 w 2132065"/>
              <a:gd name="T11" fmla="*/ 301963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116743" name="文本框 11">
            <a:extLst>
              <a:ext uri="{FF2B5EF4-FFF2-40B4-BE49-F238E27FC236}">
                <a16:creationId xmlns:a16="http://schemas.microsoft.com/office/drawing/2014/main" id="{72AFB8F8-23FE-43E0-A405-479FB9BE758A}"/>
              </a:ext>
            </a:extLst>
          </p:cNvPr>
          <p:cNvSpPr txBox="1">
            <a:spLocks noChangeArrowheads="1"/>
          </p:cNvSpPr>
          <p:nvPr/>
        </p:nvSpPr>
        <p:spPr bwMode="auto">
          <a:xfrm>
            <a:off x="1390650" y="1646238"/>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概念解释</a:t>
            </a:r>
          </a:p>
        </p:txBody>
      </p:sp>
      <p:sp>
        <p:nvSpPr>
          <p:cNvPr id="116744" name="任意多边形 12">
            <a:extLst>
              <a:ext uri="{FF2B5EF4-FFF2-40B4-BE49-F238E27FC236}">
                <a16:creationId xmlns:a16="http://schemas.microsoft.com/office/drawing/2014/main" id="{E3964D4B-E8FF-4855-8ABF-54CDCB7F3DD2}"/>
              </a:ext>
            </a:extLst>
          </p:cNvPr>
          <p:cNvSpPr>
            <a:spLocks noChangeArrowheads="1"/>
          </p:cNvSpPr>
          <p:nvPr/>
        </p:nvSpPr>
        <p:spPr bwMode="auto">
          <a:xfrm>
            <a:off x="825500" y="2162175"/>
            <a:ext cx="2132013" cy="604838"/>
          </a:xfrm>
          <a:custGeom>
            <a:avLst/>
            <a:gdLst>
              <a:gd name="T0" fmla="*/ 0 w 2132065"/>
              <a:gd name="T1" fmla="*/ 0 h 852826"/>
              <a:gd name="T2" fmla="*/ 1705316 w 2132065"/>
              <a:gd name="T3" fmla="*/ 0 h 852826"/>
              <a:gd name="T4" fmla="*/ 2131649 w 2132065"/>
              <a:gd name="T5" fmla="*/ 301963 h 852826"/>
              <a:gd name="T6" fmla="*/ 1705316 w 2132065"/>
              <a:gd name="T7" fmla="*/ 603923 h 852826"/>
              <a:gd name="T8" fmla="*/ 0 w 2132065"/>
              <a:gd name="T9" fmla="*/ 603923 h 852826"/>
              <a:gd name="T10" fmla="*/ 426333 w 2132065"/>
              <a:gd name="T11" fmla="*/ 301963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116745" name="文本框 14">
            <a:extLst>
              <a:ext uri="{FF2B5EF4-FFF2-40B4-BE49-F238E27FC236}">
                <a16:creationId xmlns:a16="http://schemas.microsoft.com/office/drawing/2014/main" id="{186CAF22-3C0A-46A3-9D25-ED7303D1116F}"/>
              </a:ext>
            </a:extLst>
          </p:cNvPr>
          <p:cNvSpPr txBox="1">
            <a:spLocks noChangeArrowheads="1"/>
          </p:cNvSpPr>
          <p:nvPr/>
        </p:nvSpPr>
        <p:spPr bwMode="auto">
          <a:xfrm>
            <a:off x="1400175" y="2316163"/>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核心业务</a:t>
            </a:r>
          </a:p>
        </p:txBody>
      </p:sp>
      <p:sp>
        <p:nvSpPr>
          <p:cNvPr id="39" name="Content Placeholder 2">
            <a:extLst>
              <a:ext uri="{FF2B5EF4-FFF2-40B4-BE49-F238E27FC236}">
                <a16:creationId xmlns:a16="http://schemas.microsoft.com/office/drawing/2014/main" id="{E0C4AF98-1884-446F-B605-3C1859907311}"/>
              </a:ext>
            </a:extLst>
          </p:cNvPr>
          <p:cNvSpPr txBox="1">
            <a:spLocks noChangeArrowheads="1"/>
          </p:cNvSpPr>
          <p:nvPr/>
        </p:nvSpPr>
        <p:spPr bwMode="auto">
          <a:xfrm>
            <a:off x="3124200" y="2847975"/>
            <a:ext cx="81343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600">
                <a:solidFill>
                  <a:srgbClr val="262626"/>
                </a:solidFill>
                <a:latin typeface="微软雅黑" panose="020B0503020204020204" pitchFamily="34" charset="-122"/>
                <a:ea typeface="微软雅黑" panose="020B0503020204020204" pitchFamily="34" charset="-122"/>
              </a:rPr>
              <a:t>通过为各类</a:t>
            </a:r>
            <a:r>
              <a:rPr lang="en-US" altLang="zh-CN" sz="1600">
                <a:solidFill>
                  <a:srgbClr val="262626"/>
                </a:solidFill>
                <a:latin typeface="微软雅黑" panose="020B0503020204020204" pitchFamily="34" charset="-122"/>
                <a:ea typeface="微软雅黑" panose="020B0503020204020204" pitchFamily="34" charset="-122"/>
              </a:rPr>
              <a:t>O2O</a:t>
            </a:r>
            <a:r>
              <a:rPr lang="zh-CN" altLang="en-US" sz="1600">
                <a:solidFill>
                  <a:srgbClr val="262626"/>
                </a:solidFill>
                <a:latin typeface="微软雅黑" panose="020B0503020204020204" pitchFamily="34" charset="-122"/>
                <a:ea typeface="微软雅黑" panose="020B0503020204020204" pitchFamily="34" charset="-122"/>
              </a:rPr>
              <a:t>平台、物流企业或个体消费者提供高效便捷低成本的无人化短途终端配送服务，获得配送费用。</a:t>
            </a:r>
          </a:p>
        </p:txBody>
      </p:sp>
      <p:sp>
        <p:nvSpPr>
          <p:cNvPr id="40" name="Content Placeholder 2">
            <a:extLst>
              <a:ext uri="{FF2B5EF4-FFF2-40B4-BE49-F238E27FC236}">
                <a16:creationId xmlns:a16="http://schemas.microsoft.com/office/drawing/2014/main" id="{19F32CC0-85AE-4D15-99E5-E9A4D85B0D42}"/>
              </a:ext>
            </a:extLst>
          </p:cNvPr>
          <p:cNvSpPr txBox="1">
            <a:spLocks noChangeArrowheads="1"/>
          </p:cNvSpPr>
          <p:nvPr/>
        </p:nvSpPr>
        <p:spPr bwMode="auto">
          <a:xfrm>
            <a:off x="3124200" y="3516313"/>
            <a:ext cx="813435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600">
                <a:solidFill>
                  <a:srgbClr val="262626"/>
                </a:solidFill>
                <a:latin typeface="微软雅黑" panose="020B0503020204020204" pitchFamily="34" charset="-122"/>
                <a:ea typeface="微软雅黑" panose="020B0503020204020204" pitchFamily="34" charset="-122"/>
              </a:rPr>
              <a:t>到</a:t>
            </a:r>
            <a:r>
              <a:rPr lang="en-US" altLang="zh-CN" sz="1600">
                <a:solidFill>
                  <a:srgbClr val="262626"/>
                </a:solidFill>
                <a:latin typeface="微软雅黑" panose="020B0503020204020204" pitchFamily="34" charset="-122"/>
                <a:ea typeface="微软雅黑" panose="020B0503020204020204" pitchFamily="34" charset="-122"/>
              </a:rPr>
              <a:t>2020</a:t>
            </a:r>
            <a:r>
              <a:rPr lang="zh-CN" altLang="en-US" sz="1600">
                <a:solidFill>
                  <a:srgbClr val="262626"/>
                </a:solidFill>
                <a:latin typeface="微软雅黑" panose="020B0503020204020204" pitchFamily="34" charset="-122"/>
                <a:ea typeface="微软雅黑" panose="020B0503020204020204" pitchFamily="34" charset="-122"/>
              </a:rPr>
              <a:t>年，中国即时物流行业规模预计达到</a:t>
            </a:r>
            <a:r>
              <a:rPr lang="en-US" altLang="zh-CN" sz="1600">
                <a:solidFill>
                  <a:srgbClr val="262626"/>
                </a:solidFill>
                <a:latin typeface="微软雅黑" panose="020B0503020204020204" pitchFamily="34" charset="-122"/>
                <a:ea typeface="微软雅黑" panose="020B0503020204020204" pitchFamily="34" charset="-122"/>
              </a:rPr>
              <a:t>1700</a:t>
            </a:r>
            <a:r>
              <a:rPr lang="zh-CN" altLang="en-US" sz="1600">
                <a:solidFill>
                  <a:srgbClr val="262626"/>
                </a:solidFill>
                <a:latin typeface="微软雅黑" panose="020B0503020204020204" pitchFamily="34" charset="-122"/>
                <a:ea typeface="微软雅黑" panose="020B0503020204020204" pitchFamily="34" charset="-122"/>
              </a:rPr>
              <a:t>亿元，且目前该行业每年</a:t>
            </a:r>
            <a:r>
              <a:rPr lang="zh-CN" altLang="en-US" sz="1600">
                <a:solidFill>
                  <a:srgbClr val="000000"/>
                </a:solidFill>
                <a:latin typeface="微软雅黑" panose="020B0503020204020204" pitchFamily="34" charset="-122"/>
                <a:ea typeface="微软雅黑" panose="020B0503020204020204" pitchFamily="34" charset="-122"/>
              </a:rPr>
              <a:t>人工开支高达</a:t>
            </a:r>
            <a:r>
              <a:rPr lang="en-US" altLang="zh-CN" sz="1600">
                <a:solidFill>
                  <a:srgbClr val="000000"/>
                </a:solidFill>
                <a:latin typeface="微软雅黑" panose="020B0503020204020204" pitchFamily="34" charset="-122"/>
                <a:ea typeface="微软雅黑" panose="020B0503020204020204" pitchFamily="34" charset="-122"/>
              </a:rPr>
              <a:t>612</a:t>
            </a:r>
            <a:r>
              <a:rPr lang="zh-CN" altLang="en-US" sz="1600">
                <a:solidFill>
                  <a:srgbClr val="000000"/>
                </a:solidFill>
                <a:latin typeface="微软雅黑" panose="020B0503020204020204" pitchFamily="34" charset="-122"/>
                <a:ea typeface="微软雅黑" panose="020B0503020204020204" pitchFamily="34" charset="-122"/>
              </a:rPr>
              <a:t>亿元，若无人机可以替代人工，市场潜力无限。</a:t>
            </a:r>
            <a:endParaRPr lang="zh-CN" altLang="en-US" sz="1600">
              <a:solidFill>
                <a:srgbClr val="262626"/>
              </a:solidFill>
              <a:latin typeface="微软雅黑" panose="020B0503020204020204" pitchFamily="34" charset="-122"/>
              <a:ea typeface="微软雅黑" panose="020B0503020204020204" pitchFamily="34" charset="-122"/>
            </a:endParaRPr>
          </a:p>
        </p:txBody>
      </p:sp>
      <p:sp>
        <p:nvSpPr>
          <p:cNvPr id="116748" name="任意多边形 9">
            <a:extLst>
              <a:ext uri="{FF2B5EF4-FFF2-40B4-BE49-F238E27FC236}">
                <a16:creationId xmlns:a16="http://schemas.microsoft.com/office/drawing/2014/main" id="{28558320-AECA-4DCC-A10F-A53C8D7E33CB}"/>
              </a:ext>
            </a:extLst>
          </p:cNvPr>
          <p:cNvSpPr>
            <a:spLocks noChangeArrowheads="1"/>
          </p:cNvSpPr>
          <p:nvPr/>
        </p:nvSpPr>
        <p:spPr bwMode="auto">
          <a:xfrm>
            <a:off x="825500" y="2830513"/>
            <a:ext cx="2132013" cy="606425"/>
          </a:xfrm>
          <a:custGeom>
            <a:avLst/>
            <a:gdLst>
              <a:gd name="T0" fmla="*/ 0 w 2132065"/>
              <a:gd name="T1" fmla="*/ 0 h 852826"/>
              <a:gd name="T2" fmla="*/ 1705316 w 2132065"/>
              <a:gd name="T3" fmla="*/ 0 h 852826"/>
              <a:gd name="T4" fmla="*/ 2131649 w 2132065"/>
              <a:gd name="T5" fmla="*/ 301963 h 852826"/>
              <a:gd name="T6" fmla="*/ 1705316 w 2132065"/>
              <a:gd name="T7" fmla="*/ 603923 h 852826"/>
              <a:gd name="T8" fmla="*/ 0 w 2132065"/>
              <a:gd name="T9" fmla="*/ 603923 h 852826"/>
              <a:gd name="T10" fmla="*/ 426333 w 2132065"/>
              <a:gd name="T11" fmla="*/ 301963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116749" name="文本框 11">
            <a:extLst>
              <a:ext uri="{FF2B5EF4-FFF2-40B4-BE49-F238E27FC236}">
                <a16:creationId xmlns:a16="http://schemas.microsoft.com/office/drawing/2014/main" id="{8E964C1F-BE16-4B3A-8BDB-0FFDE5EA61A0}"/>
              </a:ext>
            </a:extLst>
          </p:cNvPr>
          <p:cNvSpPr txBox="1">
            <a:spLocks noChangeArrowheads="1"/>
          </p:cNvSpPr>
          <p:nvPr/>
        </p:nvSpPr>
        <p:spPr bwMode="auto">
          <a:xfrm>
            <a:off x="1390650" y="2984500"/>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商业模式</a:t>
            </a:r>
          </a:p>
        </p:txBody>
      </p:sp>
      <p:sp>
        <p:nvSpPr>
          <p:cNvPr id="116750" name="任意多边形 12">
            <a:extLst>
              <a:ext uri="{FF2B5EF4-FFF2-40B4-BE49-F238E27FC236}">
                <a16:creationId xmlns:a16="http://schemas.microsoft.com/office/drawing/2014/main" id="{0A8827DB-52A5-40A0-A0A7-97929C56C009}"/>
              </a:ext>
            </a:extLst>
          </p:cNvPr>
          <p:cNvSpPr>
            <a:spLocks noChangeArrowheads="1"/>
          </p:cNvSpPr>
          <p:nvPr/>
        </p:nvSpPr>
        <p:spPr bwMode="auto">
          <a:xfrm>
            <a:off x="825500" y="3498850"/>
            <a:ext cx="2132013" cy="606425"/>
          </a:xfrm>
          <a:custGeom>
            <a:avLst/>
            <a:gdLst>
              <a:gd name="T0" fmla="*/ 0 w 2132065"/>
              <a:gd name="T1" fmla="*/ 0 h 852826"/>
              <a:gd name="T2" fmla="*/ 1705316 w 2132065"/>
              <a:gd name="T3" fmla="*/ 0 h 852826"/>
              <a:gd name="T4" fmla="*/ 2131649 w 2132065"/>
              <a:gd name="T5" fmla="*/ 301963 h 852826"/>
              <a:gd name="T6" fmla="*/ 1705316 w 2132065"/>
              <a:gd name="T7" fmla="*/ 603923 h 852826"/>
              <a:gd name="T8" fmla="*/ 0 w 2132065"/>
              <a:gd name="T9" fmla="*/ 603923 h 852826"/>
              <a:gd name="T10" fmla="*/ 426333 w 2132065"/>
              <a:gd name="T11" fmla="*/ 301963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116751" name="文本框 14">
            <a:extLst>
              <a:ext uri="{FF2B5EF4-FFF2-40B4-BE49-F238E27FC236}">
                <a16:creationId xmlns:a16="http://schemas.microsoft.com/office/drawing/2014/main" id="{7980E31E-120A-4D40-A646-06E91D6228D7}"/>
              </a:ext>
            </a:extLst>
          </p:cNvPr>
          <p:cNvSpPr txBox="1">
            <a:spLocks noChangeArrowheads="1"/>
          </p:cNvSpPr>
          <p:nvPr/>
        </p:nvSpPr>
        <p:spPr bwMode="auto">
          <a:xfrm>
            <a:off x="1400175" y="3652838"/>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市场容量</a:t>
            </a:r>
          </a:p>
        </p:txBody>
      </p:sp>
      <p:sp>
        <p:nvSpPr>
          <p:cNvPr id="45" name="Content Placeholder 2">
            <a:extLst>
              <a:ext uri="{FF2B5EF4-FFF2-40B4-BE49-F238E27FC236}">
                <a16:creationId xmlns:a16="http://schemas.microsoft.com/office/drawing/2014/main" id="{835E1312-EEF4-4550-A36A-F3A75D330CB3}"/>
              </a:ext>
            </a:extLst>
          </p:cNvPr>
          <p:cNvSpPr txBox="1">
            <a:spLocks noChangeArrowheads="1"/>
          </p:cNvSpPr>
          <p:nvPr/>
        </p:nvSpPr>
        <p:spPr bwMode="auto">
          <a:xfrm>
            <a:off x="3124200" y="4184650"/>
            <a:ext cx="813435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600">
                <a:solidFill>
                  <a:srgbClr val="262626"/>
                </a:solidFill>
                <a:latin typeface="微软雅黑" panose="020B0503020204020204" pitchFamily="34" charset="-122"/>
                <a:ea typeface="微软雅黑" panose="020B0503020204020204" pitchFamily="34" charset="-122"/>
              </a:rPr>
              <a:t>硬件上：无人机采用盒式抓取</a:t>
            </a:r>
            <a:r>
              <a:rPr lang="en-US" altLang="zh-CN" sz="1600">
                <a:solidFill>
                  <a:srgbClr val="262626"/>
                </a:solidFill>
                <a:latin typeface="微软雅黑" panose="020B0503020204020204" pitchFamily="34" charset="-122"/>
                <a:ea typeface="微软雅黑" panose="020B0503020204020204" pitchFamily="34" charset="-122"/>
              </a:rPr>
              <a:t>+</a:t>
            </a:r>
            <a:r>
              <a:rPr lang="zh-CN" altLang="en-US" sz="1600">
                <a:solidFill>
                  <a:srgbClr val="262626"/>
                </a:solidFill>
                <a:latin typeface="微软雅黑" panose="020B0503020204020204" pitchFamily="34" charset="-122"/>
                <a:ea typeface="微软雅黑" panose="020B0503020204020204" pitchFamily="34" charset="-122"/>
              </a:rPr>
              <a:t>挂钩式支撑结构；软件上：飞控技术、智能调度系统</a:t>
            </a:r>
          </a:p>
        </p:txBody>
      </p:sp>
      <p:sp>
        <p:nvSpPr>
          <p:cNvPr id="116753" name="任意多边形 9">
            <a:extLst>
              <a:ext uri="{FF2B5EF4-FFF2-40B4-BE49-F238E27FC236}">
                <a16:creationId xmlns:a16="http://schemas.microsoft.com/office/drawing/2014/main" id="{134861DD-1BFA-4103-9890-790575D5356E}"/>
              </a:ext>
            </a:extLst>
          </p:cNvPr>
          <p:cNvSpPr>
            <a:spLocks noChangeArrowheads="1"/>
          </p:cNvSpPr>
          <p:nvPr/>
        </p:nvSpPr>
        <p:spPr bwMode="auto">
          <a:xfrm>
            <a:off x="825500" y="4167188"/>
            <a:ext cx="2132013" cy="606425"/>
          </a:xfrm>
          <a:custGeom>
            <a:avLst/>
            <a:gdLst>
              <a:gd name="T0" fmla="*/ 0 w 2132065"/>
              <a:gd name="T1" fmla="*/ 0 h 852826"/>
              <a:gd name="T2" fmla="*/ 1705316 w 2132065"/>
              <a:gd name="T3" fmla="*/ 0 h 852826"/>
              <a:gd name="T4" fmla="*/ 2131649 w 2132065"/>
              <a:gd name="T5" fmla="*/ 301963 h 852826"/>
              <a:gd name="T6" fmla="*/ 1705316 w 2132065"/>
              <a:gd name="T7" fmla="*/ 603923 h 852826"/>
              <a:gd name="T8" fmla="*/ 0 w 2132065"/>
              <a:gd name="T9" fmla="*/ 603923 h 852826"/>
              <a:gd name="T10" fmla="*/ 426333 w 2132065"/>
              <a:gd name="T11" fmla="*/ 301963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116754" name="文本框 11">
            <a:extLst>
              <a:ext uri="{FF2B5EF4-FFF2-40B4-BE49-F238E27FC236}">
                <a16:creationId xmlns:a16="http://schemas.microsoft.com/office/drawing/2014/main" id="{362A0F1A-3529-4C81-BF02-A7B374CD0A62}"/>
              </a:ext>
            </a:extLst>
          </p:cNvPr>
          <p:cNvSpPr txBox="1">
            <a:spLocks noChangeArrowheads="1"/>
          </p:cNvSpPr>
          <p:nvPr/>
        </p:nvSpPr>
        <p:spPr bwMode="auto">
          <a:xfrm>
            <a:off x="1390650" y="4321175"/>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技术门槛</a:t>
            </a:r>
          </a:p>
        </p:txBody>
      </p:sp>
      <p:sp>
        <p:nvSpPr>
          <p:cNvPr id="116755" name="任意多边形 12">
            <a:extLst>
              <a:ext uri="{FF2B5EF4-FFF2-40B4-BE49-F238E27FC236}">
                <a16:creationId xmlns:a16="http://schemas.microsoft.com/office/drawing/2014/main" id="{D9ECAA80-4AF3-4F2A-A654-DC8041373F6A}"/>
              </a:ext>
            </a:extLst>
          </p:cNvPr>
          <p:cNvSpPr>
            <a:spLocks noChangeArrowheads="1"/>
          </p:cNvSpPr>
          <p:nvPr/>
        </p:nvSpPr>
        <p:spPr bwMode="auto">
          <a:xfrm>
            <a:off x="825500" y="4835525"/>
            <a:ext cx="2132013" cy="606425"/>
          </a:xfrm>
          <a:custGeom>
            <a:avLst/>
            <a:gdLst>
              <a:gd name="T0" fmla="*/ 0 w 2132065"/>
              <a:gd name="T1" fmla="*/ 0 h 852826"/>
              <a:gd name="T2" fmla="*/ 1705316 w 2132065"/>
              <a:gd name="T3" fmla="*/ 0 h 852826"/>
              <a:gd name="T4" fmla="*/ 2131649 w 2132065"/>
              <a:gd name="T5" fmla="*/ 301963 h 852826"/>
              <a:gd name="T6" fmla="*/ 1705316 w 2132065"/>
              <a:gd name="T7" fmla="*/ 603923 h 852826"/>
              <a:gd name="T8" fmla="*/ 0 w 2132065"/>
              <a:gd name="T9" fmla="*/ 603923 h 852826"/>
              <a:gd name="T10" fmla="*/ 426333 w 2132065"/>
              <a:gd name="T11" fmla="*/ 301963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51" name="Content Placeholder 2">
            <a:extLst>
              <a:ext uri="{FF2B5EF4-FFF2-40B4-BE49-F238E27FC236}">
                <a16:creationId xmlns:a16="http://schemas.microsoft.com/office/drawing/2014/main" id="{23BF6239-A197-4515-81A3-6074089EED2C}"/>
              </a:ext>
            </a:extLst>
          </p:cNvPr>
          <p:cNvSpPr txBox="1">
            <a:spLocks noChangeArrowheads="1"/>
          </p:cNvSpPr>
          <p:nvPr/>
        </p:nvSpPr>
        <p:spPr bwMode="auto">
          <a:xfrm>
            <a:off x="3124200" y="4835525"/>
            <a:ext cx="813435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600">
                <a:solidFill>
                  <a:srgbClr val="262626"/>
                </a:solidFill>
                <a:latin typeface="微软雅黑" panose="020B0503020204020204" pitchFamily="34" charset="-122"/>
                <a:ea typeface="微软雅黑" panose="020B0503020204020204" pitchFamily="34" charset="-122"/>
              </a:rPr>
              <a:t>我们致力于配送型无人机硬件和软件方面的升级，进一步降低成本；将进驻小程序、第三方</a:t>
            </a:r>
            <a:r>
              <a:rPr lang="en-US" altLang="zh-CN" sz="1600">
                <a:solidFill>
                  <a:srgbClr val="262626"/>
                </a:solidFill>
                <a:latin typeface="微软雅黑" panose="020B0503020204020204" pitchFamily="34" charset="-122"/>
                <a:ea typeface="微软雅黑" panose="020B0503020204020204" pitchFamily="34" charset="-122"/>
              </a:rPr>
              <a:t>APP</a:t>
            </a:r>
            <a:r>
              <a:rPr lang="zh-CN" altLang="en-US" sz="1600">
                <a:solidFill>
                  <a:srgbClr val="262626"/>
                </a:solidFill>
                <a:latin typeface="微软雅黑" panose="020B0503020204020204" pitchFamily="34" charset="-122"/>
                <a:ea typeface="微软雅黑" panose="020B0503020204020204" pitchFamily="34" charset="-122"/>
              </a:rPr>
              <a:t>等终端平台，提高消费者在下单和货物追踪的便利性。</a:t>
            </a:r>
          </a:p>
        </p:txBody>
      </p:sp>
      <p:sp>
        <p:nvSpPr>
          <p:cNvPr id="116757" name="文本框 11">
            <a:extLst>
              <a:ext uri="{FF2B5EF4-FFF2-40B4-BE49-F238E27FC236}">
                <a16:creationId xmlns:a16="http://schemas.microsoft.com/office/drawing/2014/main" id="{7A2211D5-A377-47D8-95E8-A2E124808A4B}"/>
              </a:ext>
            </a:extLst>
          </p:cNvPr>
          <p:cNvSpPr txBox="1">
            <a:spLocks noChangeArrowheads="1"/>
          </p:cNvSpPr>
          <p:nvPr/>
        </p:nvSpPr>
        <p:spPr bwMode="auto">
          <a:xfrm>
            <a:off x="1390650" y="4994275"/>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未来方向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2886"/>
                                        </p:tgtEl>
                                        <p:attrNameLst>
                                          <p:attrName>style.visibility</p:attrName>
                                        </p:attrNameLst>
                                      </p:cBhvr>
                                      <p:to>
                                        <p:strVal val="visible"/>
                                      </p:to>
                                    </p:set>
                                    <p:animEffect transition="in" filter="fade">
                                      <p:cBhvr>
                                        <p:cTn id="7" dur="500"/>
                                        <p:tgtEl>
                                          <p:spTgt spid="12288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2887"/>
                                        </p:tgtEl>
                                        <p:attrNameLst>
                                          <p:attrName>style.visibility</p:attrName>
                                        </p:attrNameLst>
                                      </p:cBhvr>
                                      <p:to>
                                        <p:strVal val="visible"/>
                                      </p:to>
                                    </p:set>
                                    <p:animEffect transition="in" filter="fade">
                                      <p:cBhvr>
                                        <p:cTn id="11" dur="500"/>
                                        <p:tgtEl>
                                          <p:spTgt spid="122887"/>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nodeType="afterGroup">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nodeType="afterGroup">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6" grpId="0"/>
      <p:bldP spid="122887" grpId="0"/>
      <p:bldP spid="39" grpId="0"/>
      <p:bldP spid="40" grpId="0"/>
      <p:bldP spid="45"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组合 3">
            <a:extLst>
              <a:ext uri="{FF2B5EF4-FFF2-40B4-BE49-F238E27FC236}">
                <a16:creationId xmlns:a16="http://schemas.microsoft.com/office/drawing/2014/main" id="{04F02483-B40D-4D44-B36A-43E8E32ACE51}"/>
              </a:ext>
            </a:extLst>
          </p:cNvPr>
          <p:cNvGrpSpPr>
            <a:grpSpLocks/>
          </p:cNvGrpSpPr>
          <p:nvPr/>
        </p:nvGrpSpPr>
        <p:grpSpPr bwMode="auto">
          <a:xfrm>
            <a:off x="0" y="327025"/>
            <a:ext cx="457200" cy="342900"/>
            <a:chOff x="0" y="0"/>
            <a:chExt cx="457201" cy="285750"/>
          </a:xfrm>
        </p:grpSpPr>
        <p:sp>
          <p:nvSpPr>
            <p:cNvPr id="120838" name="矩形 4">
              <a:extLst>
                <a:ext uri="{FF2B5EF4-FFF2-40B4-BE49-F238E27FC236}">
                  <a16:creationId xmlns:a16="http://schemas.microsoft.com/office/drawing/2014/main" id="{BA094F0F-45E9-4658-B058-1AD1BABEAE30}"/>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0839" name="矩形 5">
              <a:extLst>
                <a:ext uri="{FF2B5EF4-FFF2-40B4-BE49-F238E27FC236}">
                  <a16:creationId xmlns:a16="http://schemas.microsoft.com/office/drawing/2014/main" id="{9C6F3460-5BD6-46AD-85ED-574521418FB5}"/>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0835" name="文本框 6">
            <a:extLst>
              <a:ext uri="{FF2B5EF4-FFF2-40B4-BE49-F238E27FC236}">
                <a16:creationId xmlns:a16="http://schemas.microsoft.com/office/drawing/2014/main" id="{46830EB0-7764-48CD-B9FC-06B585D550B1}"/>
              </a:ext>
            </a:extLst>
          </p:cNvPr>
          <p:cNvSpPr txBox="1">
            <a:spLocks noChangeArrowheads="1"/>
          </p:cNvSpPr>
          <p:nvPr/>
        </p:nvSpPr>
        <p:spPr bwMode="auto">
          <a:xfrm>
            <a:off x="561975" y="266700"/>
            <a:ext cx="519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解决方案</a:t>
            </a:r>
            <a:r>
              <a:rPr lang="en-US" altLang="zh-CN"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262626"/>
                </a:solidFill>
                <a:latin typeface="微软雅黑" panose="020B0503020204020204" pitchFamily="34" charset="-122"/>
                <a:ea typeface="微软雅黑" panose="020B0503020204020204" pitchFamily="34" charset="-122"/>
              </a:rPr>
              <a:t>核心技术（用户交互部分）</a:t>
            </a:r>
          </a:p>
        </p:txBody>
      </p:sp>
      <p:pic>
        <p:nvPicPr>
          <p:cNvPr id="15" name="Picture 3">
            <a:extLst>
              <a:ext uri="{FF2B5EF4-FFF2-40B4-BE49-F238E27FC236}">
                <a16:creationId xmlns:a16="http://schemas.microsoft.com/office/drawing/2014/main" id="{89FF606A-54FB-234D-8B50-DBC491FD5A00}"/>
              </a:ext>
            </a:extLst>
          </p:cNvPr>
          <p:cNvPicPr>
            <a:picLocks noChangeAspect="1"/>
          </p:cNvPicPr>
          <p:nvPr/>
        </p:nvPicPr>
        <p:blipFill>
          <a:blip r:embed="rId2"/>
          <a:stretch>
            <a:fillRect/>
          </a:stretch>
        </p:blipFill>
        <p:spPr>
          <a:xfrm>
            <a:off x="457200" y="1058922"/>
            <a:ext cx="4687000" cy="1608078"/>
          </a:xfrm>
          <a:prstGeom prst="rect">
            <a:avLst/>
          </a:prstGeom>
        </p:spPr>
      </p:pic>
      <p:sp>
        <p:nvSpPr>
          <p:cNvPr id="16" name="文本框 10">
            <a:extLst>
              <a:ext uri="{FF2B5EF4-FFF2-40B4-BE49-F238E27FC236}">
                <a16:creationId xmlns:a16="http://schemas.microsoft.com/office/drawing/2014/main" id="{21575DAD-AD3A-3042-B6AA-6340251AF060}"/>
              </a:ext>
            </a:extLst>
          </p:cNvPr>
          <p:cNvSpPr txBox="1">
            <a:spLocks noChangeArrowheads="1"/>
          </p:cNvSpPr>
          <p:nvPr/>
        </p:nvSpPr>
        <p:spPr bwMode="auto">
          <a:xfrm>
            <a:off x="457200" y="2553772"/>
            <a:ext cx="762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dirty="0">
                <a:solidFill>
                  <a:srgbClr val="40937D"/>
                </a:solidFill>
                <a:latin typeface="微软雅黑" panose="020B0503020204020204" pitchFamily="34" charset="-122"/>
                <a:ea typeface="微软雅黑" panose="020B0503020204020204" pitchFamily="34" charset="-122"/>
              </a:rPr>
              <a:t>03</a:t>
            </a:r>
            <a:endParaRPr lang="zh-CN" altLang="en-US" sz="3200" dirty="0">
              <a:solidFill>
                <a:srgbClr val="40937D"/>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D45A79B-00BB-C845-A77F-216957252F1F}"/>
              </a:ext>
            </a:extLst>
          </p:cNvPr>
          <p:cNvSpPr txBox="1"/>
          <p:nvPr/>
        </p:nvSpPr>
        <p:spPr>
          <a:xfrm>
            <a:off x="1100137" y="2717556"/>
            <a:ext cx="1767479" cy="400110"/>
          </a:xfrm>
          <a:prstGeom prst="rect">
            <a:avLst/>
          </a:prstGeom>
          <a:noFill/>
        </p:spPr>
        <p:txBody>
          <a:bodyPr wrap="square" rtlCol="0">
            <a:spAutoFit/>
          </a:bodyPr>
          <a:lstStyle/>
          <a:p>
            <a:r>
              <a:rPr kumimoji="1" lang="zh-CN" altLang="en-US" sz="2000" b="1" dirty="0">
                <a:solidFill>
                  <a:srgbClr val="40937D"/>
                </a:solidFill>
                <a:latin typeface="Microsoft YaHei" panose="020B0503020204020204" pitchFamily="34" charset="-122"/>
                <a:ea typeface="Microsoft YaHei" panose="020B0503020204020204" pitchFamily="34" charset="-122"/>
              </a:rPr>
              <a:t>传入数据库</a:t>
            </a:r>
          </a:p>
        </p:txBody>
      </p:sp>
      <p:pic>
        <p:nvPicPr>
          <p:cNvPr id="17" name="Picture 17">
            <a:extLst>
              <a:ext uri="{FF2B5EF4-FFF2-40B4-BE49-F238E27FC236}">
                <a16:creationId xmlns:a16="http://schemas.microsoft.com/office/drawing/2014/main" id="{212D48BA-48B6-E642-BD09-38344BBAD73C}"/>
              </a:ext>
            </a:extLst>
          </p:cNvPr>
          <p:cNvPicPr>
            <a:picLocks noChangeAspect="1"/>
          </p:cNvPicPr>
          <p:nvPr/>
        </p:nvPicPr>
        <p:blipFill>
          <a:blip r:embed="rId3"/>
          <a:stretch>
            <a:fillRect/>
          </a:stretch>
        </p:blipFill>
        <p:spPr>
          <a:xfrm>
            <a:off x="5569589" y="2072486"/>
            <a:ext cx="6127498" cy="3858423"/>
          </a:xfrm>
          <a:prstGeom prst="rect">
            <a:avLst/>
          </a:prstGeom>
        </p:spPr>
      </p:pic>
      <p:sp>
        <p:nvSpPr>
          <p:cNvPr id="18" name="矩形 44">
            <a:extLst>
              <a:ext uri="{FF2B5EF4-FFF2-40B4-BE49-F238E27FC236}">
                <a16:creationId xmlns:a16="http://schemas.microsoft.com/office/drawing/2014/main" id="{1258926E-84B1-5A4A-90A1-6530FDA00BF1}"/>
              </a:ext>
            </a:extLst>
          </p:cNvPr>
          <p:cNvSpPr>
            <a:spLocks noChangeArrowheads="1"/>
          </p:cNvSpPr>
          <p:nvPr/>
        </p:nvSpPr>
        <p:spPr bwMode="auto">
          <a:xfrm>
            <a:off x="2835322" y="5453543"/>
            <a:ext cx="31924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00" b="1" dirty="0">
                <a:solidFill>
                  <a:srgbClr val="353639"/>
                </a:solidFill>
                <a:latin typeface="微软雅黑" panose="020B0503020204020204" pitchFamily="34" charset="-122"/>
                <a:ea typeface="微软雅黑" panose="020B0503020204020204" pitchFamily="34" charset="-122"/>
              </a:rPr>
              <a:t>实时追踪包裹信息</a:t>
            </a:r>
            <a:endParaRPr lang="en-US" altLang="zh-CN" sz="2600" b="1" dirty="0">
              <a:solidFill>
                <a:srgbClr val="353639"/>
              </a:solidFill>
              <a:latin typeface="微软雅黑" panose="020B0503020204020204" pitchFamily="34" charset="-122"/>
              <a:ea typeface="微软雅黑" panose="020B0503020204020204" pitchFamily="34" charset="-122"/>
            </a:endParaRPr>
          </a:p>
        </p:txBody>
      </p:sp>
      <p:sp>
        <p:nvSpPr>
          <p:cNvPr id="19" name="文本框 10">
            <a:extLst>
              <a:ext uri="{FF2B5EF4-FFF2-40B4-BE49-F238E27FC236}">
                <a16:creationId xmlns:a16="http://schemas.microsoft.com/office/drawing/2014/main" id="{43E513BE-D6AD-FE44-9B13-A08F36F44A58}"/>
              </a:ext>
            </a:extLst>
          </p:cNvPr>
          <p:cNvSpPr txBox="1">
            <a:spLocks noChangeArrowheads="1"/>
          </p:cNvSpPr>
          <p:nvPr/>
        </p:nvSpPr>
        <p:spPr bwMode="auto">
          <a:xfrm>
            <a:off x="1941368" y="5345751"/>
            <a:ext cx="1285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rgbClr val="35363A"/>
                </a:solidFill>
                <a:latin typeface="微软雅黑" panose="020B0503020204020204" pitchFamily="34" charset="-122"/>
                <a:ea typeface="微软雅黑" panose="020B0503020204020204" pitchFamily="34" charset="-122"/>
              </a:rPr>
              <a:t>04</a:t>
            </a:r>
            <a:endParaRPr lang="zh-CN" altLang="en-US" sz="4000" dirty="0">
              <a:solidFill>
                <a:srgbClr val="35363A"/>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B4E7418-BA5A-054D-9258-81D2AB1CACBD}"/>
              </a:ext>
            </a:extLst>
          </p:cNvPr>
          <p:cNvSpPr txBox="1"/>
          <p:nvPr/>
        </p:nvSpPr>
        <p:spPr>
          <a:xfrm>
            <a:off x="2835323" y="5945986"/>
            <a:ext cx="4378278"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根据用户需求，实时反馈包裹的所在地址</a:t>
            </a:r>
          </a:p>
        </p:txBody>
      </p:sp>
    </p:spTree>
    <p:extLst>
      <p:ext uri="{BB962C8B-B14F-4D97-AF65-F5344CB8AC3E}">
        <p14:creationId xmlns:p14="http://schemas.microsoft.com/office/powerpoint/2010/main" val="40356955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39">
            <a:extLst>
              <a:ext uri="{FF2B5EF4-FFF2-40B4-BE49-F238E27FC236}">
                <a16:creationId xmlns:a16="http://schemas.microsoft.com/office/drawing/2014/main" id="{E340A87A-27C1-5D42-A084-F57FB60C9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486" t="25763" r="17557" b="16426"/>
          <a:stretch>
            <a:fillRect/>
          </a:stretch>
        </p:blipFill>
        <p:spPr bwMode="auto">
          <a:xfrm flipH="1">
            <a:off x="4329112" y="242248"/>
            <a:ext cx="3152981" cy="239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文本框 71">
            <a:extLst>
              <a:ext uri="{FF2B5EF4-FFF2-40B4-BE49-F238E27FC236}">
                <a16:creationId xmlns:a16="http://schemas.microsoft.com/office/drawing/2014/main" id="{A501081E-903F-4246-BEB1-5278C95652C8}"/>
              </a:ext>
            </a:extLst>
          </p:cNvPr>
          <p:cNvSpPr txBox="1"/>
          <p:nvPr/>
        </p:nvSpPr>
        <p:spPr>
          <a:xfrm>
            <a:off x="4683919" y="183541"/>
            <a:ext cx="2741810" cy="3693319"/>
          </a:xfrm>
          <a:prstGeom prst="rect">
            <a:avLst/>
          </a:prstGeom>
          <a:noFill/>
          <a:ln w="57150">
            <a:solidFill>
              <a:srgbClr val="283A52"/>
            </a:solidFill>
            <a:prstDash val="dash"/>
          </a:ln>
        </p:spPr>
        <p:txBody>
          <a:bodyPr wrap="square" rtlCol="0">
            <a:spAutoFit/>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solidFill>
                  <a:srgbClr val="275A66"/>
                </a:solidFill>
                <a:latin typeface="Microsoft YaHei" panose="020B0503020204020204" pitchFamily="34" charset="-122"/>
                <a:ea typeface="Microsoft YaHei" panose="020B0503020204020204" pitchFamily="34" charset="-122"/>
              </a:rPr>
              <a:t>担当通信枢纽，完成信息整合和包裹调配信息</a:t>
            </a:r>
            <a:endParaRPr kumimoji="1" lang="zh-CN" altLang="en-US" dirty="0"/>
          </a:p>
        </p:txBody>
      </p:sp>
      <p:sp>
        <p:nvSpPr>
          <p:cNvPr id="8" name="文本框 7">
            <a:extLst>
              <a:ext uri="{FF2B5EF4-FFF2-40B4-BE49-F238E27FC236}">
                <a16:creationId xmlns:a16="http://schemas.microsoft.com/office/drawing/2014/main" id="{01E5CB89-545B-3542-A56F-83AB80CC3ACB}"/>
              </a:ext>
            </a:extLst>
          </p:cNvPr>
          <p:cNvSpPr txBox="1"/>
          <p:nvPr/>
        </p:nvSpPr>
        <p:spPr>
          <a:xfrm>
            <a:off x="561975" y="2480039"/>
            <a:ext cx="3152101" cy="2585323"/>
          </a:xfrm>
          <a:prstGeom prst="rect">
            <a:avLst/>
          </a:prstGeom>
          <a:noFill/>
          <a:ln w="57150">
            <a:solidFill>
              <a:srgbClr val="40937D"/>
            </a:solidFill>
            <a:prstDash val="dash"/>
          </a:ln>
        </p:spPr>
        <p:txBody>
          <a:bodyPr wrap="square" rtlCol="0">
            <a:spAutoFit/>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solidFill>
                  <a:srgbClr val="275A66"/>
                </a:solidFill>
                <a:latin typeface="Microsoft YaHei" panose="020B0503020204020204" pitchFamily="34" charset="-122"/>
                <a:ea typeface="Microsoft YaHei" panose="020B0503020204020204" pitchFamily="34" charset="-122"/>
              </a:rPr>
              <a:t>输入客户信息，传输至机库，反馈包裹的实时信息</a:t>
            </a:r>
          </a:p>
        </p:txBody>
      </p:sp>
      <p:sp>
        <p:nvSpPr>
          <p:cNvPr id="71" name="文本框 70">
            <a:extLst>
              <a:ext uri="{FF2B5EF4-FFF2-40B4-BE49-F238E27FC236}">
                <a16:creationId xmlns:a16="http://schemas.microsoft.com/office/drawing/2014/main" id="{7E408D96-68FD-054C-B88A-20A5C9730D59}"/>
              </a:ext>
            </a:extLst>
          </p:cNvPr>
          <p:cNvSpPr txBox="1"/>
          <p:nvPr/>
        </p:nvSpPr>
        <p:spPr>
          <a:xfrm>
            <a:off x="8466710" y="2480039"/>
            <a:ext cx="3152101" cy="2585323"/>
          </a:xfrm>
          <a:prstGeom prst="rect">
            <a:avLst/>
          </a:prstGeom>
          <a:noFill/>
          <a:ln w="57150">
            <a:solidFill>
              <a:srgbClr val="40937D"/>
            </a:solidFill>
            <a:prstDash val="dash"/>
          </a:ln>
        </p:spPr>
        <p:txBody>
          <a:bodyPr wrap="square" rtlCol="0">
            <a:spAutoFit/>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solidFill>
                  <a:srgbClr val="275A66"/>
                </a:solidFill>
                <a:latin typeface="Microsoft YaHei" panose="020B0503020204020204" pitchFamily="34" charset="-122"/>
                <a:ea typeface="Microsoft YaHei" panose="020B0503020204020204" pitchFamily="34" charset="-122"/>
              </a:rPr>
              <a:t>由机库接收包裹与其信息，实时接收信号反馈包裹信息</a:t>
            </a:r>
          </a:p>
        </p:txBody>
      </p:sp>
      <p:sp>
        <p:nvSpPr>
          <p:cNvPr id="135170" name="任意多边形 34">
            <a:extLst>
              <a:ext uri="{FF2B5EF4-FFF2-40B4-BE49-F238E27FC236}">
                <a16:creationId xmlns:a16="http://schemas.microsoft.com/office/drawing/2014/main" id="{C85A4B28-D95E-4626-96DC-789D8C8F1E3C}"/>
              </a:ext>
            </a:extLst>
          </p:cNvPr>
          <p:cNvSpPr>
            <a:spLocks noChangeArrowheads="1"/>
          </p:cNvSpPr>
          <p:nvPr/>
        </p:nvSpPr>
        <p:spPr bwMode="auto">
          <a:xfrm>
            <a:off x="2524125" y="4110129"/>
            <a:ext cx="7154863" cy="3263900"/>
          </a:xfrm>
          <a:custGeom>
            <a:avLst/>
            <a:gdLst>
              <a:gd name="T0" fmla="*/ 3576694 w 7155602"/>
              <a:gd name="T1" fmla="*/ 0 h 3263874"/>
              <a:gd name="T2" fmla="*/ 7151522 w 7155602"/>
              <a:gd name="T3" fmla="*/ 3227058 h 3263874"/>
              <a:gd name="T4" fmla="*/ 7153385 w 7155602"/>
              <a:gd name="T5" fmla="*/ 3263952 h 3263874"/>
              <a:gd name="T6" fmla="*/ 0 w 7155602"/>
              <a:gd name="T7" fmla="*/ 3263952 h 3263874"/>
              <a:gd name="T8" fmla="*/ 1863 w 7155602"/>
              <a:gd name="T9" fmla="*/ 3227058 h 3263874"/>
              <a:gd name="T10" fmla="*/ 3576694 w 7155602"/>
              <a:gd name="T11" fmla="*/ 0 h 3263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5602" h="3263874">
                <a:moveTo>
                  <a:pt x="3577801" y="0"/>
                </a:moveTo>
                <a:cubicBezTo>
                  <a:pt x="5438912" y="0"/>
                  <a:pt x="6969665" y="1414434"/>
                  <a:pt x="7153739" y="3226980"/>
                </a:cubicBezTo>
                <a:lnTo>
                  <a:pt x="7155602" y="3263874"/>
                </a:lnTo>
                <a:lnTo>
                  <a:pt x="0" y="3263874"/>
                </a:lnTo>
                <a:lnTo>
                  <a:pt x="1863" y="3226980"/>
                </a:lnTo>
                <a:cubicBezTo>
                  <a:pt x="185937" y="1414434"/>
                  <a:pt x="1716690" y="0"/>
                  <a:pt x="3577801" y="0"/>
                </a:cubicBezTo>
                <a:close/>
              </a:path>
            </a:pathLst>
          </a:custGeom>
          <a:noFill/>
          <a:ln w="12700">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35171" name="图片 32">
            <a:extLst>
              <a:ext uri="{FF2B5EF4-FFF2-40B4-BE49-F238E27FC236}">
                <a16:creationId xmlns:a16="http://schemas.microsoft.com/office/drawing/2014/main" id="{8C22CC5A-1D28-4CEE-BD11-8FD8B58EE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275" y="4484779"/>
            <a:ext cx="653415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72" name="组合 21">
            <a:extLst>
              <a:ext uri="{FF2B5EF4-FFF2-40B4-BE49-F238E27FC236}">
                <a16:creationId xmlns:a16="http://schemas.microsoft.com/office/drawing/2014/main" id="{560BF378-75A4-4B86-8BB2-8C0CEAA35D3C}"/>
              </a:ext>
            </a:extLst>
          </p:cNvPr>
          <p:cNvGrpSpPr>
            <a:grpSpLocks/>
          </p:cNvGrpSpPr>
          <p:nvPr/>
        </p:nvGrpSpPr>
        <p:grpSpPr bwMode="auto">
          <a:xfrm>
            <a:off x="9035859" y="5537186"/>
            <a:ext cx="566738" cy="604838"/>
            <a:chOff x="0" y="0"/>
            <a:chExt cx="1579866" cy="1685211"/>
          </a:xfrm>
        </p:grpSpPr>
        <p:grpSp>
          <p:nvGrpSpPr>
            <p:cNvPr id="135212" name="组合 16">
              <a:extLst>
                <a:ext uri="{FF2B5EF4-FFF2-40B4-BE49-F238E27FC236}">
                  <a16:creationId xmlns:a16="http://schemas.microsoft.com/office/drawing/2014/main" id="{D02F037C-F838-4DEB-9FD2-6808A25C2829}"/>
                </a:ext>
              </a:extLst>
            </p:cNvPr>
            <p:cNvGrpSpPr>
              <a:grpSpLocks/>
            </p:cNvGrpSpPr>
            <p:nvPr/>
          </p:nvGrpSpPr>
          <p:grpSpPr bwMode="auto">
            <a:xfrm>
              <a:off x="0" y="138230"/>
              <a:ext cx="1276851" cy="1546981"/>
              <a:chOff x="0" y="0"/>
              <a:chExt cx="1276851" cy="1546981"/>
            </a:xfrm>
          </p:grpSpPr>
          <p:sp>
            <p:nvSpPr>
              <p:cNvPr id="135217" name="等腰三角形 13">
                <a:extLst>
                  <a:ext uri="{FF2B5EF4-FFF2-40B4-BE49-F238E27FC236}">
                    <a16:creationId xmlns:a16="http://schemas.microsoft.com/office/drawing/2014/main" id="{44FC0DDE-AE19-4B5F-A2FD-4E998D4562E8}"/>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8" name="等腰三角形 14">
                <a:extLst>
                  <a:ext uri="{FF2B5EF4-FFF2-40B4-BE49-F238E27FC236}">
                    <a16:creationId xmlns:a16="http://schemas.microsoft.com/office/drawing/2014/main" id="{69A9E2AD-7134-43EB-B4C0-EB543C0091B1}"/>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9" name="等腰三角形 15">
                <a:extLst>
                  <a:ext uri="{FF2B5EF4-FFF2-40B4-BE49-F238E27FC236}">
                    <a16:creationId xmlns:a16="http://schemas.microsoft.com/office/drawing/2014/main" id="{BB053F52-116F-4126-A444-42200F89E52F}"/>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35213" name="组合 17">
              <a:extLst>
                <a:ext uri="{FF2B5EF4-FFF2-40B4-BE49-F238E27FC236}">
                  <a16:creationId xmlns:a16="http://schemas.microsoft.com/office/drawing/2014/main" id="{7AF6357A-1050-4C50-8B46-24155E4C1DF0}"/>
                </a:ext>
              </a:extLst>
            </p:cNvPr>
            <p:cNvGrpSpPr>
              <a:grpSpLocks/>
            </p:cNvGrpSpPr>
            <p:nvPr/>
          </p:nvGrpSpPr>
          <p:grpSpPr bwMode="auto">
            <a:xfrm flipH="1" flipV="1">
              <a:off x="303015" y="0"/>
              <a:ext cx="1276851" cy="1546981"/>
              <a:chOff x="0" y="0"/>
              <a:chExt cx="1276851" cy="1546981"/>
            </a:xfrm>
          </p:grpSpPr>
          <p:sp>
            <p:nvSpPr>
              <p:cNvPr id="135214" name="等腰三角形 18">
                <a:extLst>
                  <a:ext uri="{FF2B5EF4-FFF2-40B4-BE49-F238E27FC236}">
                    <a16:creationId xmlns:a16="http://schemas.microsoft.com/office/drawing/2014/main" id="{54B6A3B3-F57F-49A2-AA08-6A17A015D7C5}"/>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5" name="等腰三角形 19">
                <a:extLst>
                  <a:ext uri="{FF2B5EF4-FFF2-40B4-BE49-F238E27FC236}">
                    <a16:creationId xmlns:a16="http://schemas.microsoft.com/office/drawing/2014/main" id="{910498CB-EAB2-4C57-9D71-4A0E25A49B59}"/>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6" name="等腰三角形 20">
                <a:extLst>
                  <a:ext uri="{FF2B5EF4-FFF2-40B4-BE49-F238E27FC236}">
                    <a16:creationId xmlns:a16="http://schemas.microsoft.com/office/drawing/2014/main" id="{537FAC03-313D-4637-9A14-093F2792EC9D}"/>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grpSp>
        <p:nvGrpSpPr>
          <p:cNvPr id="135173" name="组合 22">
            <a:extLst>
              <a:ext uri="{FF2B5EF4-FFF2-40B4-BE49-F238E27FC236}">
                <a16:creationId xmlns:a16="http://schemas.microsoft.com/office/drawing/2014/main" id="{EDDB70A3-C08B-4125-B177-23F1A127B92C}"/>
              </a:ext>
            </a:extLst>
          </p:cNvPr>
          <p:cNvGrpSpPr>
            <a:grpSpLocks/>
          </p:cNvGrpSpPr>
          <p:nvPr/>
        </p:nvGrpSpPr>
        <p:grpSpPr bwMode="auto">
          <a:xfrm>
            <a:off x="2678113" y="6211979"/>
            <a:ext cx="201612" cy="214313"/>
            <a:chOff x="0" y="0"/>
            <a:chExt cx="1579866" cy="1685211"/>
          </a:xfrm>
        </p:grpSpPr>
        <p:grpSp>
          <p:nvGrpSpPr>
            <p:cNvPr id="135204" name="组合 23">
              <a:extLst>
                <a:ext uri="{FF2B5EF4-FFF2-40B4-BE49-F238E27FC236}">
                  <a16:creationId xmlns:a16="http://schemas.microsoft.com/office/drawing/2014/main" id="{1EB64934-A11D-4178-A426-F37F5308B352}"/>
                </a:ext>
              </a:extLst>
            </p:cNvPr>
            <p:cNvGrpSpPr>
              <a:grpSpLocks/>
            </p:cNvGrpSpPr>
            <p:nvPr/>
          </p:nvGrpSpPr>
          <p:grpSpPr bwMode="auto">
            <a:xfrm>
              <a:off x="0" y="138230"/>
              <a:ext cx="1276851" cy="1546981"/>
              <a:chOff x="0" y="0"/>
              <a:chExt cx="1276851" cy="1546981"/>
            </a:xfrm>
          </p:grpSpPr>
          <p:sp>
            <p:nvSpPr>
              <p:cNvPr id="135209" name="等腰三角形 28">
                <a:extLst>
                  <a:ext uri="{FF2B5EF4-FFF2-40B4-BE49-F238E27FC236}">
                    <a16:creationId xmlns:a16="http://schemas.microsoft.com/office/drawing/2014/main" id="{48FDE688-73B5-4C00-95D3-8D45DBF3EDE9}"/>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0" name="等腰三角形 29">
                <a:extLst>
                  <a:ext uri="{FF2B5EF4-FFF2-40B4-BE49-F238E27FC236}">
                    <a16:creationId xmlns:a16="http://schemas.microsoft.com/office/drawing/2014/main" id="{2BFF8B46-D685-4313-80C7-D5F8D7B3A2FB}"/>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1" name="等腰三角形 30">
                <a:extLst>
                  <a:ext uri="{FF2B5EF4-FFF2-40B4-BE49-F238E27FC236}">
                    <a16:creationId xmlns:a16="http://schemas.microsoft.com/office/drawing/2014/main" id="{E8F1B923-403F-4164-8D53-C0F5E6068FA9}"/>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35205" name="组合 24">
              <a:extLst>
                <a:ext uri="{FF2B5EF4-FFF2-40B4-BE49-F238E27FC236}">
                  <a16:creationId xmlns:a16="http://schemas.microsoft.com/office/drawing/2014/main" id="{096BCCD7-F5D7-4B94-9696-E2581B653E15}"/>
                </a:ext>
              </a:extLst>
            </p:cNvPr>
            <p:cNvGrpSpPr>
              <a:grpSpLocks/>
            </p:cNvGrpSpPr>
            <p:nvPr/>
          </p:nvGrpSpPr>
          <p:grpSpPr bwMode="auto">
            <a:xfrm flipH="1" flipV="1">
              <a:off x="303015" y="0"/>
              <a:ext cx="1276851" cy="1546981"/>
              <a:chOff x="0" y="0"/>
              <a:chExt cx="1276851" cy="1546981"/>
            </a:xfrm>
          </p:grpSpPr>
          <p:sp>
            <p:nvSpPr>
              <p:cNvPr id="135206" name="等腰三角形 25">
                <a:extLst>
                  <a:ext uri="{FF2B5EF4-FFF2-40B4-BE49-F238E27FC236}">
                    <a16:creationId xmlns:a16="http://schemas.microsoft.com/office/drawing/2014/main" id="{AA761B4D-1A55-4C5B-B145-BAA689AF6BB7}"/>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7" name="等腰三角形 26">
                <a:extLst>
                  <a:ext uri="{FF2B5EF4-FFF2-40B4-BE49-F238E27FC236}">
                    <a16:creationId xmlns:a16="http://schemas.microsoft.com/office/drawing/2014/main" id="{B0F1C254-C022-403F-A4A4-7D41B70C72A7}"/>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8" name="等腰三角形 27">
                <a:extLst>
                  <a:ext uri="{FF2B5EF4-FFF2-40B4-BE49-F238E27FC236}">
                    <a16:creationId xmlns:a16="http://schemas.microsoft.com/office/drawing/2014/main" id="{2C492E3E-9EF3-41B8-91E2-F1C775931616}"/>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grpSp>
        <p:nvGrpSpPr>
          <p:cNvPr id="135176" name="组合 38">
            <a:extLst>
              <a:ext uri="{FF2B5EF4-FFF2-40B4-BE49-F238E27FC236}">
                <a16:creationId xmlns:a16="http://schemas.microsoft.com/office/drawing/2014/main" id="{6BD4ECE7-DB5B-4AF5-9252-C85B2AEB3153}"/>
              </a:ext>
            </a:extLst>
          </p:cNvPr>
          <p:cNvGrpSpPr>
            <a:grpSpLocks/>
          </p:cNvGrpSpPr>
          <p:nvPr/>
        </p:nvGrpSpPr>
        <p:grpSpPr bwMode="auto">
          <a:xfrm>
            <a:off x="7450000" y="4312724"/>
            <a:ext cx="201612" cy="215900"/>
            <a:chOff x="0" y="0"/>
            <a:chExt cx="1579866" cy="1685211"/>
          </a:xfrm>
        </p:grpSpPr>
        <p:grpSp>
          <p:nvGrpSpPr>
            <p:cNvPr id="135196" name="组合 39">
              <a:extLst>
                <a:ext uri="{FF2B5EF4-FFF2-40B4-BE49-F238E27FC236}">
                  <a16:creationId xmlns:a16="http://schemas.microsoft.com/office/drawing/2014/main" id="{1E3FE741-ABB3-4939-92D0-052CEA7177A2}"/>
                </a:ext>
              </a:extLst>
            </p:cNvPr>
            <p:cNvGrpSpPr>
              <a:grpSpLocks/>
            </p:cNvGrpSpPr>
            <p:nvPr/>
          </p:nvGrpSpPr>
          <p:grpSpPr bwMode="auto">
            <a:xfrm>
              <a:off x="0" y="138230"/>
              <a:ext cx="1276851" cy="1546981"/>
              <a:chOff x="0" y="0"/>
              <a:chExt cx="1276851" cy="1546981"/>
            </a:xfrm>
          </p:grpSpPr>
          <p:sp>
            <p:nvSpPr>
              <p:cNvPr id="135201" name="等腰三角形 44">
                <a:extLst>
                  <a:ext uri="{FF2B5EF4-FFF2-40B4-BE49-F238E27FC236}">
                    <a16:creationId xmlns:a16="http://schemas.microsoft.com/office/drawing/2014/main" id="{AC92C0ED-D44A-4232-8494-F9AF960CFF2B}"/>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2" name="等腰三角形 45">
                <a:extLst>
                  <a:ext uri="{FF2B5EF4-FFF2-40B4-BE49-F238E27FC236}">
                    <a16:creationId xmlns:a16="http://schemas.microsoft.com/office/drawing/2014/main" id="{24ADE054-516F-439E-9EA4-A0B5CD468D54}"/>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3" name="等腰三角形 46">
                <a:extLst>
                  <a:ext uri="{FF2B5EF4-FFF2-40B4-BE49-F238E27FC236}">
                    <a16:creationId xmlns:a16="http://schemas.microsoft.com/office/drawing/2014/main" id="{C56E23C2-9A8E-431E-A86F-A2A302FDF9BC}"/>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35197" name="组合 40">
              <a:extLst>
                <a:ext uri="{FF2B5EF4-FFF2-40B4-BE49-F238E27FC236}">
                  <a16:creationId xmlns:a16="http://schemas.microsoft.com/office/drawing/2014/main" id="{817BD944-663A-4553-8EF3-7FA685EB14F4}"/>
                </a:ext>
              </a:extLst>
            </p:cNvPr>
            <p:cNvGrpSpPr>
              <a:grpSpLocks/>
            </p:cNvGrpSpPr>
            <p:nvPr/>
          </p:nvGrpSpPr>
          <p:grpSpPr bwMode="auto">
            <a:xfrm flipH="1" flipV="1">
              <a:off x="303015" y="0"/>
              <a:ext cx="1276851" cy="1546981"/>
              <a:chOff x="0" y="0"/>
              <a:chExt cx="1276851" cy="1546981"/>
            </a:xfrm>
          </p:grpSpPr>
          <p:sp>
            <p:nvSpPr>
              <p:cNvPr id="135198" name="等腰三角形 41">
                <a:extLst>
                  <a:ext uri="{FF2B5EF4-FFF2-40B4-BE49-F238E27FC236}">
                    <a16:creationId xmlns:a16="http://schemas.microsoft.com/office/drawing/2014/main" id="{50C9E888-A82E-400F-8F38-45CB1B7E098A}"/>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99" name="等腰三角形 42">
                <a:extLst>
                  <a:ext uri="{FF2B5EF4-FFF2-40B4-BE49-F238E27FC236}">
                    <a16:creationId xmlns:a16="http://schemas.microsoft.com/office/drawing/2014/main" id="{B86C6B25-7818-42B7-86A4-5519268BE788}"/>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0" name="等腰三角形 43">
                <a:extLst>
                  <a:ext uri="{FF2B5EF4-FFF2-40B4-BE49-F238E27FC236}">
                    <a16:creationId xmlns:a16="http://schemas.microsoft.com/office/drawing/2014/main" id="{38993F66-92BC-473E-9AE8-678AEF8CC6DE}"/>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cxnSp>
        <p:nvCxnSpPr>
          <p:cNvPr id="135177" name="直接连接符 48">
            <a:extLst>
              <a:ext uri="{FF2B5EF4-FFF2-40B4-BE49-F238E27FC236}">
                <a16:creationId xmlns:a16="http://schemas.microsoft.com/office/drawing/2014/main" id="{26B90091-9F52-48D7-BD0D-CEB882CA0293}"/>
              </a:ext>
            </a:extLst>
          </p:cNvPr>
          <p:cNvCxnSpPr>
            <a:cxnSpLocks noChangeShapeType="1"/>
          </p:cNvCxnSpPr>
          <p:nvPr/>
        </p:nvCxnSpPr>
        <p:spPr bwMode="auto">
          <a:xfrm>
            <a:off x="4391025" y="4961029"/>
            <a:ext cx="806450" cy="80645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78" name="直接连接符 49">
            <a:extLst>
              <a:ext uri="{FF2B5EF4-FFF2-40B4-BE49-F238E27FC236}">
                <a16:creationId xmlns:a16="http://schemas.microsoft.com/office/drawing/2014/main" id="{4B1F09F2-8BD2-4AE9-A8D1-469824114172}"/>
              </a:ext>
            </a:extLst>
          </p:cNvPr>
          <p:cNvCxnSpPr>
            <a:cxnSpLocks noChangeShapeType="1"/>
          </p:cNvCxnSpPr>
          <p:nvPr/>
        </p:nvCxnSpPr>
        <p:spPr bwMode="auto">
          <a:xfrm flipV="1">
            <a:off x="3460750" y="5767479"/>
            <a:ext cx="1736725" cy="8763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79" name="直接连接符 52">
            <a:extLst>
              <a:ext uri="{FF2B5EF4-FFF2-40B4-BE49-F238E27FC236}">
                <a16:creationId xmlns:a16="http://schemas.microsoft.com/office/drawing/2014/main" id="{17121363-7DED-400C-8317-415B0C9EDE4A}"/>
              </a:ext>
            </a:extLst>
          </p:cNvPr>
          <p:cNvCxnSpPr>
            <a:cxnSpLocks noChangeShapeType="1"/>
          </p:cNvCxnSpPr>
          <p:nvPr/>
        </p:nvCxnSpPr>
        <p:spPr bwMode="auto">
          <a:xfrm flipV="1">
            <a:off x="4170363" y="5767479"/>
            <a:ext cx="1027112" cy="15208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0" name="直接连接符 55">
            <a:extLst>
              <a:ext uri="{FF2B5EF4-FFF2-40B4-BE49-F238E27FC236}">
                <a16:creationId xmlns:a16="http://schemas.microsoft.com/office/drawing/2014/main" id="{F3E8F65E-1065-49C4-9DC8-0ECCF97F0BD8}"/>
              </a:ext>
            </a:extLst>
          </p:cNvPr>
          <p:cNvCxnSpPr>
            <a:cxnSpLocks noChangeShapeType="1"/>
          </p:cNvCxnSpPr>
          <p:nvPr/>
        </p:nvCxnSpPr>
        <p:spPr bwMode="auto">
          <a:xfrm>
            <a:off x="5059363" y="4967379"/>
            <a:ext cx="136525" cy="8001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1" name="直接连接符 58">
            <a:extLst>
              <a:ext uri="{FF2B5EF4-FFF2-40B4-BE49-F238E27FC236}">
                <a16:creationId xmlns:a16="http://schemas.microsoft.com/office/drawing/2014/main" id="{79BB90F5-69D5-43A2-AB66-9511AA1DB1FC}"/>
              </a:ext>
            </a:extLst>
          </p:cNvPr>
          <p:cNvCxnSpPr>
            <a:cxnSpLocks noChangeShapeType="1"/>
          </p:cNvCxnSpPr>
          <p:nvPr/>
        </p:nvCxnSpPr>
        <p:spPr bwMode="auto">
          <a:xfrm>
            <a:off x="5199063" y="5767479"/>
            <a:ext cx="876300" cy="15208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2" name="直接连接符 61">
            <a:extLst>
              <a:ext uri="{FF2B5EF4-FFF2-40B4-BE49-F238E27FC236}">
                <a16:creationId xmlns:a16="http://schemas.microsoft.com/office/drawing/2014/main" id="{8B3609AE-B5EA-4015-BBF9-66EF15879C13}"/>
              </a:ext>
            </a:extLst>
          </p:cNvPr>
          <p:cNvCxnSpPr>
            <a:cxnSpLocks noChangeShapeType="1"/>
          </p:cNvCxnSpPr>
          <p:nvPr/>
        </p:nvCxnSpPr>
        <p:spPr bwMode="auto">
          <a:xfrm flipH="1">
            <a:off x="8315325" y="6819992"/>
            <a:ext cx="161925" cy="468312"/>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3" name="直接连接符 65">
            <a:extLst>
              <a:ext uri="{FF2B5EF4-FFF2-40B4-BE49-F238E27FC236}">
                <a16:creationId xmlns:a16="http://schemas.microsoft.com/office/drawing/2014/main" id="{803824D9-1DE6-46C0-A53F-5747DFC8E8BB}"/>
              </a:ext>
            </a:extLst>
          </p:cNvPr>
          <p:cNvCxnSpPr>
            <a:cxnSpLocks noChangeShapeType="1"/>
          </p:cNvCxnSpPr>
          <p:nvPr/>
        </p:nvCxnSpPr>
        <p:spPr bwMode="auto">
          <a:xfrm flipH="1">
            <a:off x="3473450" y="4967379"/>
            <a:ext cx="914400" cy="16764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4" name="直接连接符 68">
            <a:extLst>
              <a:ext uri="{FF2B5EF4-FFF2-40B4-BE49-F238E27FC236}">
                <a16:creationId xmlns:a16="http://schemas.microsoft.com/office/drawing/2014/main" id="{159CC692-789A-4178-8337-095BDDB4E4A7}"/>
              </a:ext>
            </a:extLst>
          </p:cNvPr>
          <p:cNvCxnSpPr>
            <a:cxnSpLocks noChangeShapeType="1"/>
          </p:cNvCxnSpPr>
          <p:nvPr/>
        </p:nvCxnSpPr>
        <p:spPr bwMode="auto">
          <a:xfrm flipH="1" flipV="1">
            <a:off x="3470275" y="6643779"/>
            <a:ext cx="696913" cy="65087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5" name="直接连接符 71">
            <a:extLst>
              <a:ext uri="{FF2B5EF4-FFF2-40B4-BE49-F238E27FC236}">
                <a16:creationId xmlns:a16="http://schemas.microsoft.com/office/drawing/2014/main" id="{9E54A3F7-FAE3-40D7-B66C-240CCC693F64}"/>
              </a:ext>
            </a:extLst>
          </p:cNvPr>
          <p:cNvCxnSpPr>
            <a:cxnSpLocks noChangeShapeType="1"/>
          </p:cNvCxnSpPr>
          <p:nvPr/>
        </p:nvCxnSpPr>
        <p:spPr bwMode="auto">
          <a:xfrm>
            <a:off x="4392613" y="4967379"/>
            <a:ext cx="663575" cy="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35186" name="椭圆 74">
            <a:extLst>
              <a:ext uri="{FF2B5EF4-FFF2-40B4-BE49-F238E27FC236}">
                <a16:creationId xmlns:a16="http://schemas.microsoft.com/office/drawing/2014/main" id="{4DE67FCD-E764-488F-AF50-DA3FAF942E07}"/>
              </a:ext>
            </a:extLst>
          </p:cNvPr>
          <p:cNvSpPr>
            <a:spLocks noChangeArrowheads="1"/>
          </p:cNvSpPr>
          <p:nvPr/>
        </p:nvSpPr>
        <p:spPr bwMode="auto">
          <a:xfrm>
            <a:off x="5168900" y="5742079"/>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87" name="椭圆 75">
            <a:extLst>
              <a:ext uri="{FF2B5EF4-FFF2-40B4-BE49-F238E27FC236}">
                <a16:creationId xmlns:a16="http://schemas.microsoft.com/office/drawing/2014/main" id="{E0C117E3-0485-4A97-8899-331AB2FADA7B}"/>
              </a:ext>
            </a:extLst>
          </p:cNvPr>
          <p:cNvSpPr>
            <a:spLocks noChangeArrowheads="1"/>
          </p:cNvSpPr>
          <p:nvPr/>
        </p:nvSpPr>
        <p:spPr bwMode="auto">
          <a:xfrm>
            <a:off x="5021263" y="4934042"/>
            <a:ext cx="68262" cy="68262"/>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88" name="椭圆 76">
            <a:extLst>
              <a:ext uri="{FF2B5EF4-FFF2-40B4-BE49-F238E27FC236}">
                <a16:creationId xmlns:a16="http://schemas.microsoft.com/office/drawing/2014/main" id="{CEF2F440-CBD9-4AE2-A17B-6E27B1912776}"/>
              </a:ext>
            </a:extLst>
          </p:cNvPr>
          <p:cNvSpPr>
            <a:spLocks noChangeArrowheads="1"/>
          </p:cNvSpPr>
          <p:nvPr/>
        </p:nvSpPr>
        <p:spPr bwMode="auto">
          <a:xfrm>
            <a:off x="3457575" y="6610442"/>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89" name="椭圆 77">
            <a:extLst>
              <a:ext uri="{FF2B5EF4-FFF2-40B4-BE49-F238E27FC236}">
                <a16:creationId xmlns:a16="http://schemas.microsoft.com/office/drawing/2014/main" id="{B2C38AA1-0B20-401B-9B58-7B8C588803C6}"/>
              </a:ext>
            </a:extLst>
          </p:cNvPr>
          <p:cNvSpPr>
            <a:spLocks noChangeArrowheads="1"/>
          </p:cNvSpPr>
          <p:nvPr/>
        </p:nvSpPr>
        <p:spPr bwMode="auto">
          <a:xfrm>
            <a:off x="4143375" y="7254967"/>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90" name="椭圆 78">
            <a:extLst>
              <a:ext uri="{FF2B5EF4-FFF2-40B4-BE49-F238E27FC236}">
                <a16:creationId xmlns:a16="http://schemas.microsoft.com/office/drawing/2014/main" id="{DC1BF889-1A30-4546-8883-6527E6800D09}"/>
              </a:ext>
            </a:extLst>
          </p:cNvPr>
          <p:cNvSpPr>
            <a:spLocks noChangeArrowheads="1"/>
          </p:cNvSpPr>
          <p:nvPr/>
        </p:nvSpPr>
        <p:spPr bwMode="auto">
          <a:xfrm>
            <a:off x="4359275" y="4874744"/>
            <a:ext cx="66675"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135191" name="直接连接符 82">
            <a:extLst>
              <a:ext uri="{FF2B5EF4-FFF2-40B4-BE49-F238E27FC236}">
                <a16:creationId xmlns:a16="http://schemas.microsoft.com/office/drawing/2014/main" id="{91BE5CEF-B7D4-42D0-A58A-B0531EAC5E58}"/>
              </a:ext>
            </a:extLst>
          </p:cNvPr>
          <p:cNvCxnSpPr>
            <a:cxnSpLocks noChangeShapeType="1"/>
          </p:cNvCxnSpPr>
          <p:nvPr/>
        </p:nvCxnSpPr>
        <p:spPr bwMode="auto">
          <a:xfrm flipH="1" flipV="1">
            <a:off x="8466138" y="6819992"/>
            <a:ext cx="449262" cy="14763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92" name="直接连接符 85">
            <a:extLst>
              <a:ext uri="{FF2B5EF4-FFF2-40B4-BE49-F238E27FC236}">
                <a16:creationId xmlns:a16="http://schemas.microsoft.com/office/drawing/2014/main" id="{9ED785BF-11AC-41DA-85C1-768562D51FEC}"/>
              </a:ext>
            </a:extLst>
          </p:cNvPr>
          <p:cNvCxnSpPr>
            <a:cxnSpLocks noChangeShapeType="1"/>
          </p:cNvCxnSpPr>
          <p:nvPr/>
        </p:nvCxnSpPr>
        <p:spPr bwMode="auto">
          <a:xfrm flipV="1">
            <a:off x="8815388" y="6967629"/>
            <a:ext cx="96837" cy="3270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93" name="直接连接符 91">
            <a:extLst>
              <a:ext uri="{FF2B5EF4-FFF2-40B4-BE49-F238E27FC236}">
                <a16:creationId xmlns:a16="http://schemas.microsoft.com/office/drawing/2014/main" id="{1452F5AB-4EF8-4322-B1CA-B34D6741B80A}"/>
              </a:ext>
            </a:extLst>
          </p:cNvPr>
          <p:cNvCxnSpPr>
            <a:cxnSpLocks noChangeShapeType="1"/>
          </p:cNvCxnSpPr>
          <p:nvPr/>
        </p:nvCxnSpPr>
        <p:spPr bwMode="auto">
          <a:xfrm flipH="1" flipV="1">
            <a:off x="8477250" y="6823167"/>
            <a:ext cx="312738" cy="46513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35194" name="椭圆 99">
            <a:extLst>
              <a:ext uri="{FF2B5EF4-FFF2-40B4-BE49-F238E27FC236}">
                <a16:creationId xmlns:a16="http://schemas.microsoft.com/office/drawing/2014/main" id="{4B98FBDD-BB82-46E7-BAA9-840ACFEFB922}"/>
              </a:ext>
            </a:extLst>
          </p:cNvPr>
          <p:cNvSpPr>
            <a:spLocks noChangeArrowheads="1"/>
          </p:cNvSpPr>
          <p:nvPr/>
        </p:nvSpPr>
        <p:spPr bwMode="auto">
          <a:xfrm>
            <a:off x="8447088" y="6816817"/>
            <a:ext cx="68262"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95" name="椭圆 100">
            <a:extLst>
              <a:ext uri="{FF2B5EF4-FFF2-40B4-BE49-F238E27FC236}">
                <a16:creationId xmlns:a16="http://schemas.microsoft.com/office/drawing/2014/main" id="{53EB40AE-AED1-47EB-8E21-7FC557A02422}"/>
              </a:ext>
            </a:extLst>
          </p:cNvPr>
          <p:cNvSpPr>
            <a:spLocks noChangeArrowheads="1"/>
          </p:cNvSpPr>
          <p:nvPr/>
        </p:nvSpPr>
        <p:spPr bwMode="auto">
          <a:xfrm>
            <a:off x="8885238" y="6942229"/>
            <a:ext cx="66675"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2" name="组合 3">
            <a:extLst>
              <a:ext uri="{FF2B5EF4-FFF2-40B4-BE49-F238E27FC236}">
                <a16:creationId xmlns:a16="http://schemas.microsoft.com/office/drawing/2014/main" id="{3C304981-44DB-494C-86F1-2A7AE79FFC80}"/>
              </a:ext>
            </a:extLst>
          </p:cNvPr>
          <p:cNvGrpSpPr>
            <a:grpSpLocks/>
          </p:cNvGrpSpPr>
          <p:nvPr/>
        </p:nvGrpSpPr>
        <p:grpSpPr bwMode="auto">
          <a:xfrm>
            <a:off x="0" y="327025"/>
            <a:ext cx="457200" cy="342900"/>
            <a:chOff x="0" y="0"/>
            <a:chExt cx="457201" cy="285750"/>
          </a:xfrm>
        </p:grpSpPr>
        <p:sp>
          <p:nvSpPr>
            <p:cNvPr id="53" name="矩形 4">
              <a:extLst>
                <a:ext uri="{FF2B5EF4-FFF2-40B4-BE49-F238E27FC236}">
                  <a16:creationId xmlns:a16="http://schemas.microsoft.com/office/drawing/2014/main" id="{515A3D81-6098-FA41-BCD5-D0C2DED5180F}"/>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4" name="矩形 5">
              <a:extLst>
                <a:ext uri="{FF2B5EF4-FFF2-40B4-BE49-F238E27FC236}">
                  <a16:creationId xmlns:a16="http://schemas.microsoft.com/office/drawing/2014/main" id="{96CC7CB4-5A62-D64C-8451-CEF833AACCCD}"/>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5" name="文本框 6">
            <a:extLst>
              <a:ext uri="{FF2B5EF4-FFF2-40B4-BE49-F238E27FC236}">
                <a16:creationId xmlns:a16="http://schemas.microsoft.com/office/drawing/2014/main" id="{C02BE2F6-7FA0-FA46-80C3-81FE98173D25}"/>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技术框图</a:t>
            </a:r>
          </a:p>
        </p:txBody>
      </p:sp>
      <p:pic>
        <p:nvPicPr>
          <p:cNvPr id="57" name="Picture 16">
            <a:extLst>
              <a:ext uri="{FF2B5EF4-FFF2-40B4-BE49-F238E27FC236}">
                <a16:creationId xmlns:a16="http://schemas.microsoft.com/office/drawing/2014/main" id="{C803F70C-62DB-8D4B-AD38-EE10108BC9D1}"/>
              </a:ext>
            </a:extLst>
          </p:cNvPr>
          <p:cNvPicPr>
            <a:picLocks noChangeAspect="1"/>
          </p:cNvPicPr>
          <p:nvPr/>
        </p:nvPicPr>
        <p:blipFill rotWithShape="1">
          <a:blip r:embed="rId4"/>
          <a:srcRect t="2654" r="688"/>
          <a:stretch/>
        </p:blipFill>
        <p:spPr>
          <a:xfrm>
            <a:off x="801337" y="2704039"/>
            <a:ext cx="2656238" cy="1251595"/>
          </a:xfrm>
          <a:prstGeom prst="rect">
            <a:avLst/>
          </a:prstGeom>
        </p:spPr>
      </p:pic>
      <p:pic>
        <p:nvPicPr>
          <p:cNvPr id="58" name="Picture 4">
            <a:extLst>
              <a:ext uri="{FF2B5EF4-FFF2-40B4-BE49-F238E27FC236}">
                <a16:creationId xmlns:a16="http://schemas.microsoft.com/office/drawing/2014/main" id="{7E110C04-C3DD-4841-AB8D-FAA693EC315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9167" b="86458" l="11094" r="85625">
                        <a14:foregroundMark x1="11719" y1="44010" x2="19844" y2="47656"/>
                        <a14:foregroundMark x1="19219" y1="45833" x2="26406" y2="48698"/>
                        <a14:foregroundMark x1="24844" y1="44010" x2="48906" y2="42448"/>
                        <a14:foregroundMark x1="57500" y1="41927" x2="70469" y2="44010"/>
                        <a14:foregroundMark x1="56719" y1="41927" x2="57969" y2="42188"/>
                        <a14:foregroundMark x1="75156" y1="45052" x2="85000" y2="48698"/>
                        <a14:backgroundMark x1="22813" y1="49740" x2="24688" y2="50000"/>
                        <a14:backgroundMark x1="31875" y1="54167" x2="34219" y2="53385"/>
                        <a14:backgroundMark x1="37500" y1="53646" x2="37500" y2="53646"/>
                        <a14:backgroundMark x1="64844" y1="53646" x2="66250" y2="53385"/>
                        <a14:backgroundMark x1="63906" y1="53906" x2="64063" y2="53906"/>
                      </a14:backgroundRemoval>
                    </a14:imgEffect>
                  </a14:imgLayer>
                </a14:imgProps>
              </a:ext>
            </a:extLst>
          </a:blip>
          <a:srcRect l="10822" t="28111" r="13322" b="8015"/>
          <a:stretch>
            <a:fillRect/>
          </a:stretch>
        </p:blipFill>
        <p:spPr>
          <a:xfrm>
            <a:off x="8566847" y="2588470"/>
            <a:ext cx="2919158" cy="1474952"/>
          </a:xfrm>
          <a:prstGeom prst="rect">
            <a:avLst/>
          </a:prstGeom>
          <a:noFill/>
          <a:ln w="9525">
            <a:noFill/>
          </a:ln>
        </p:spPr>
      </p:pic>
      <p:sp>
        <p:nvSpPr>
          <p:cNvPr id="2" name="文本框 1">
            <a:extLst>
              <a:ext uri="{FF2B5EF4-FFF2-40B4-BE49-F238E27FC236}">
                <a16:creationId xmlns:a16="http://schemas.microsoft.com/office/drawing/2014/main" id="{3279FE47-E0A5-0849-A54D-50F380FE4E69}"/>
              </a:ext>
            </a:extLst>
          </p:cNvPr>
          <p:cNvSpPr txBox="1"/>
          <p:nvPr/>
        </p:nvSpPr>
        <p:spPr>
          <a:xfrm>
            <a:off x="630368" y="4002537"/>
            <a:ext cx="2495674" cy="461665"/>
          </a:xfrm>
          <a:prstGeom prst="rect">
            <a:avLst/>
          </a:prstGeom>
          <a:noFill/>
        </p:spPr>
        <p:txBody>
          <a:bodyPr wrap="square" rtlCol="0">
            <a:spAutoFit/>
          </a:bodyPr>
          <a:lstStyle/>
          <a:p>
            <a:r>
              <a:rPr kumimoji="1" lang="zh-CN" altLang="en-US" sz="2400" b="1" dirty="0">
                <a:solidFill>
                  <a:srgbClr val="283A52"/>
                </a:solidFill>
                <a:latin typeface="Microsoft YaHei" panose="020B0503020204020204" pitchFamily="34" charset="-122"/>
                <a:ea typeface="Microsoft YaHei" panose="020B0503020204020204" pitchFamily="34" charset="-122"/>
              </a:rPr>
              <a:t>网页端</a:t>
            </a:r>
          </a:p>
        </p:txBody>
      </p:sp>
      <p:sp>
        <p:nvSpPr>
          <p:cNvPr id="60" name="文本框 59">
            <a:extLst>
              <a:ext uri="{FF2B5EF4-FFF2-40B4-BE49-F238E27FC236}">
                <a16:creationId xmlns:a16="http://schemas.microsoft.com/office/drawing/2014/main" id="{B26D3EF2-D4FD-FF44-8875-AF0BFCBE3789}"/>
              </a:ext>
            </a:extLst>
          </p:cNvPr>
          <p:cNvSpPr txBox="1"/>
          <p:nvPr/>
        </p:nvSpPr>
        <p:spPr>
          <a:xfrm>
            <a:off x="4832697" y="2737224"/>
            <a:ext cx="2495674" cy="461665"/>
          </a:xfrm>
          <a:prstGeom prst="rect">
            <a:avLst/>
          </a:prstGeom>
          <a:noFill/>
        </p:spPr>
        <p:txBody>
          <a:bodyPr wrap="square" rtlCol="0">
            <a:spAutoFit/>
          </a:bodyPr>
          <a:lstStyle/>
          <a:p>
            <a:pPr algn="ctr"/>
            <a:r>
              <a:rPr kumimoji="1" lang="zh-CN" altLang="en-US" sz="2400" b="1" dirty="0">
                <a:solidFill>
                  <a:srgbClr val="283A52"/>
                </a:solidFill>
                <a:latin typeface="Microsoft YaHei" panose="020B0503020204020204" pitchFamily="34" charset="-122"/>
                <a:ea typeface="Microsoft YaHei" panose="020B0503020204020204" pitchFamily="34" charset="-122"/>
              </a:rPr>
              <a:t>机库</a:t>
            </a:r>
          </a:p>
        </p:txBody>
      </p:sp>
      <p:sp>
        <p:nvSpPr>
          <p:cNvPr id="61" name="文本框 60">
            <a:extLst>
              <a:ext uri="{FF2B5EF4-FFF2-40B4-BE49-F238E27FC236}">
                <a16:creationId xmlns:a16="http://schemas.microsoft.com/office/drawing/2014/main" id="{6C1DBD4A-149B-1D46-80CD-EFB09B8F4BEC}"/>
              </a:ext>
            </a:extLst>
          </p:cNvPr>
          <p:cNvSpPr txBox="1"/>
          <p:nvPr/>
        </p:nvSpPr>
        <p:spPr>
          <a:xfrm>
            <a:off x="10138619" y="4002537"/>
            <a:ext cx="1797744" cy="461665"/>
          </a:xfrm>
          <a:prstGeom prst="rect">
            <a:avLst/>
          </a:prstGeom>
          <a:noFill/>
        </p:spPr>
        <p:txBody>
          <a:bodyPr wrap="square" rtlCol="0">
            <a:spAutoFit/>
          </a:bodyPr>
          <a:lstStyle/>
          <a:p>
            <a:pPr algn="ctr"/>
            <a:r>
              <a:rPr kumimoji="1" lang="zh-CN" altLang="en-US" sz="2400" b="1" dirty="0">
                <a:solidFill>
                  <a:srgbClr val="283A52"/>
                </a:solidFill>
                <a:latin typeface="Microsoft YaHei" panose="020B0503020204020204" pitchFamily="34" charset="-122"/>
                <a:ea typeface="Microsoft YaHei" panose="020B0503020204020204" pitchFamily="34" charset="-122"/>
              </a:rPr>
              <a:t>无人机</a:t>
            </a:r>
          </a:p>
        </p:txBody>
      </p:sp>
      <p:sp>
        <p:nvSpPr>
          <p:cNvPr id="7" name="弧 6">
            <a:extLst>
              <a:ext uri="{FF2B5EF4-FFF2-40B4-BE49-F238E27FC236}">
                <a16:creationId xmlns:a16="http://schemas.microsoft.com/office/drawing/2014/main" id="{7956EA8B-1FB0-F546-ABC7-2BB66E4E02A5}"/>
              </a:ext>
            </a:extLst>
          </p:cNvPr>
          <p:cNvSpPr/>
          <p:nvPr/>
        </p:nvSpPr>
        <p:spPr bwMode="auto">
          <a:xfrm rot="20061780">
            <a:off x="1426049" y="1099709"/>
            <a:ext cx="4173176" cy="3135876"/>
          </a:xfrm>
          <a:prstGeom prst="arc">
            <a:avLst>
              <a:gd name="adj1" fmla="val 12737029"/>
              <a:gd name="adj2" fmla="val 19774867"/>
            </a:avLst>
          </a:prstGeom>
          <a:noFill/>
          <a:ln w="57150" cap="flat" cmpd="sng" algn="ctr">
            <a:solidFill>
              <a:srgbClr val="275A66"/>
            </a:solidFill>
            <a:prstDash val="solid"/>
            <a:round/>
            <a:headEnd type="none" w="med" len="med"/>
            <a:tailEnd type="arrow"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p:txBody>
      </p:sp>
      <p:sp>
        <p:nvSpPr>
          <p:cNvPr id="67" name="弧 66">
            <a:extLst>
              <a:ext uri="{FF2B5EF4-FFF2-40B4-BE49-F238E27FC236}">
                <a16:creationId xmlns:a16="http://schemas.microsoft.com/office/drawing/2014/main" id="{1C473E29-63E4-614F-898C-436F16162CDD}"/>
              </a:ext>
            </a:extLst>
          </p:cNvPr>
          <p:cNvSpPr/>
          <p:nvPr/>
        </p:nvSpPr>
        <p:spPr bwMode="auto">
          <a:xfrm rot="20061780">
            <a:off x="1627488" y="1453791"/>
            <a:ext cx="4173176" cy="3135876"/>
          </a:xfrm>
          <a:prstGeom prst="arc">
            <a:avLst>
              <a:gd name="adj1" fmla="val 13429225"/>
              <a:gd name="adj2" fmla="val 19547486"/>
            </a:avLst>
          </a:prstGeom>
          <a:noFill/>
          <a:ln w="57150" cap="flat" cmpd="sng" algn="ctr">
            <a:solidFill>
              <a:srgbClr val="283A52"/>
            </a:solidFill>
            <a:prstDash val="solid"/>
            <a:round/>
            <a:headEnd type="arrow"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8" name="弧 67">
            <a:extLst>
              <a:ext uri="{FF2B5EF4-FFF2-40B4-BE49-F238E27FC236}">
                <a16:creationId xmlns:a16="http://schemas.microsoft.com/office/drawing/2014/main" id="{FE6E83DF-E0D9-2E4F-BA1B-2F4C369E10F3}"/>
              </a:ext>
            </a:extLst>
          </p:cNvPr>
          <p:cNvSpPr/>
          <p:nvPr/>
        </p:nvSpPr>
        <p:spPr bwMode="auto">
          <a:xfrm rot="955764">
            <a:off x="5849643" y="997238"/>
            <a:ext cx="4173176" cy="3135876"/>
          </a:xfrm>
          <a:prstGeom prst="arc">
            <a:avLst>
              <a:gd name="adj1" fmla="val 14504485"/>
              <a:gd name="adj2" fmla="val 20389613"/>
            </a:avLst>
          </a:prstGeom>
          <a:noFill/>
          <a:ln w="57150" cap="flat" cmpd="sng" algn="ctr">
            <a:solidFill>
              <a:srgbClr val="40937D"/>
            </a:solidFill>
            <a:prstDash val="solid"/>
            <a:round/>
            <a:headEnd type="none" w="med" len="med"/>
            <a:tailEnd type="arrow"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9" name="弧 68">
            <a:extLst>
              <a:ext uri="{FF2B5EF4-FFF2-40B4-BE49-F238E27FC236}">
                <a16:creationId xmlns:a16="http://schemas.microsoft.com/office/drawing/2014/main" id="{02FABCC2-AD14-E74A-9AAE-059E22FFACA8}"/>
              </a:ext>
            </a:extLst>
          </p:cNvPr>
          <p:cNvSpPr/>
          <p:nvPr/>
        </p:nvSpPr>
        <p:spPr bwMode="auto">
          <a:xfrm rot="1345939">
            <a:off x="5726418" y="1382780"/>
            <a:ext cx="4173176" cy="3135876"/>
          </a:xfrm>
          <a:prstGeom prst="arc">
            <a:avLst>
              <a:gd name="adj1" fmla="val 14017088"/>
              <a:gd name="adj2" fmla="val 19215719"/>
            </a:avLst>
          </a:prstGeom>
          <a:noFill/>
          <a:ln w="57150" cap="flat" cmpd="sng" algn="ctr">
            <a:solidFill>
              <a:srgbClr val="283A52"/>
            </a:solidFill>
            <a:prstDash val="solid"/>
            <a:round/>
            <a:headEnd type="arrow"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72C323C0-4E3A-034B-BF5E-5E211A25079C}"/>
              </a:ext>
            </a:extLst>
          </p:cNvPr>
          <p:cNvSpPr txBox="1"/>
          <p:nvPr/>
        </p:nvSpPr>
        <p:spPr>
          <a:xfrm rot="19609330">
            <a:off x="2498389" y="1397366"/>
            <a:ext cx="2636744" cy="369332"/>
          </a:xfrm>
          <a:prstGeom prst="rect">
            <a:avLst/>
          </a:prstGeom>
          <a:noFill/>
        </p:spPr>
        <p:txBody>
          <a:bodyPr wrap="square" rtlCol="0">
            <a:spAutoFit/>
          </a:bodyPr>
          <a:lstStyle/>
          <a:p>
            <a:r>
              <a:rPr kumimoji="1" lang="zh-CN" altLang="en-US" dirty="0">
                <a:solidFill>
                  <a:srgbClr val="283A52"/>
                </a:solidFill>
                <a:latin typeface="Microsoft YaHei" panose="020B0503020204020204" pitchFamily="34" charset="-122"/>
                <a:ea typeface="Microsoft YaHei" panose="020B0503020204020204" pitchFamily="34" charset="-122"/>
              </a:rPr>
              <a:t>反馈包裹信息</a:t>
            </a:r>
          </a:p>
        </p:txBody>
      </p:sp>
      <p:sp>
        <p:nvSpPr>
          <p:cNvPr id="75" name="文本框 74">
            <a:extLst>
              <a:ext uri="{FF2B5EF4-FFF2-40B4-BE49-F238E27FC236}">
                <a16:creationId xmlns:a16="http://schemas.microsoft.com/office/drawing/2014/main" id="{E518C89E-5B62-3F40-93CC-58DE210ADFFC}"/>
              </a:ext>
            </a:extLst>
          </p:cNvPr>
          <p:cNvSpPr txBox="1"/>
          <p:nvPr/>
        </p:nvSpPr>
        <p:spPr>
          <a:xfrm rot="19714440">
            <a:off x="1376268" y="837715"/>
            <a:ext cx="2636744" cy="369332"/>
          </a:xfrm>
          <a:prstGeom prst="rect">
            <a:avLst/>
          </a:prstGeom>
          <a:noFill/>
        </p:spPr>
        <p:txBody>
          <a:bodyPr wrap="square" rtlCol="0">
            <a:spAutoFit/>
          </a:bodyPr>
          <a:lstStyle/>
          <a:p>
            <a:r>
              <a:rPr kumimoji="1" lang="zh-CN" altLang="en-US" dirty="0">
                <a:solidFill>
                  <a:srgbClr val="275A66"/>
                </a:solidFill>
                <a:latin typeface="Microsoft YaHei" panose="020B0503020204020204" pitchFamily="34" charset="-122"/>
                <a:ea typeface="Microsoft YaHei" panose="020B0503020204020204" pitchFamily="34" charset="-122"/>
              </a:rPr>
              <a:t>客户提供信息</a:t>
            </a:r>
            <a:r>
              <a:rPr kumimoji="1" lang="en-US" altLang="zh-CN" dirty="0">
                <a:solidFill>
                  <a:srgbClr val="275A66"/>
                </a:solidFill>
                <a:latin typeface="Microsoft YaHei" panose="020B0503020204020204" pitchFamily="34" charset="-122"/>
                <a:ea typeface="Microsoft YaHei" panose="020B0503020204020204" pitchFamily="34" charset="-122"/>
              </a:rPr>
              <a:t>&amp;</a:t>
            </a:r>
            <a:r>
              <a:rPr kumimoji="1" lang="zh-CN" altLang="en-US" dirty="0">
                <a:solidFill>
                  <a:srgbClr val="275A66"/>
                </a:solidFill>
                <a:latin typeface="Microsoft YaHei" panose="020B0503020204020204" pitchFamily="34" charset="-122"/>
                <a:ea typeface="Microsoft YaHei" panose="020B0503020204020204" pitchFamily="34" charset="-122"/>
              </a:rPr>
              <a:t>请求</a:t>
            </a:r>
          </a:p>
        </p:txBody>
      </p:sp>
      <p:sp>
        <p:nvSpPr>
          <p:cNvPr id="76" name="文本框 75">
            <a:extLst>
              <a:ext uri="{FF2B5EF4-FFF2-40B4-BE49-F238E27FC236}">
                <a16:creationId xmlns:a16="http://schemas.microsoft.com/office/drawing/2014/main" id="{8599F2E2-B098-EF40-9DEC-D8E792741DAD}"/>
              </a:ext>
            </a:extLst>
          </p:cNvPr>
          <p:cNvSpPr txBox="1"/>
          <p:nvPr/>
        </p:nvSpPr>
        <p:spPr>
          <a:xfrm rot="1730301">
            <a:off x="7526138" y="1980147"/>
            <a:ext cx="2636744" cy="369332"/>
          </a:xfrm>
          <a:prstGeom prst="rect">
            <a:avLst/>
          </a:prstGeom>
          <a:noFill/>
        </p:spPr>
        <p:txBody>
          <a:bodyPr wrap="square" rtlCol="0">
            <a:spAutoFit/>
          </a:bodyPr>
          <a:lstStyle/>
          <a:p>
            <a:r>
              <a:rPr kumimoji="1" lang="zh-CN" altLang="en-US" dirty="0">
                <a:solidFill>
                  <a:srgbClr val="283A52"/>
                </a:solidFill>
                <a:latin typeface="Microsoft YaHei" panose="020B0503020204020204" pitchFamily="34" charset="-122"/>
                <a:ea typeface="Microsoft YaHei" panose="020B0503020204020204" pitchFamily="34" charset="-122"/>
              </a:rPr>
              <a:t>反馈包裹信息</a:t>
            </a:r>
          </a:p>
        </p:txBody>
      </p:sp>
      <p:sp>
        <p:nvSpPr>
          <p:cNvPr id="77" name="文本框 76">
            <a:extLst>
              <a:ext uri="{FF2B5EF4-FFF2-40B4-BE49-F238E27FC236}">
                <a16:creationId xmlns:a16="http://schemas.microsoft.com/office/drawing/2014/main" id="{E1F2841D-D9E0-CD4D-BC64-443BB3464BC7}"/>
              </a:ext>
            </a:extLst>
          </p:cNvPr>
          <p:cNvSpPr txBox="1"/>
          <p:nvPr/>
        </p:nvSpPr>
        <p:spPr>
          <a:xfrm rot="1730301">
            <a:off x="7853720" y="1054012"/>
            <a:ext cx="2893312" cy="369332"/>
          </a:xfrm>
          <a:prstGeom prst="rect">
            <a:avLst/>
          </a:prstGeom>
          <a:noFill/>
        </p:spPr>
        <p:txBody>
          <a:bodyPr wrap="square" rtlCol="0">
            <a:spAutoFit/>
          </a:bodyPr>
          <a:lstStyle/>
          <a:p>
            <a:r>
              <a:rPr kumimoji="1" lang="zh-CN" altLang="en-US" dirty="0">
                <a:solidFill>
                  <a:srgbClr val="40937D"/>
                </a:solidFill>
                <a:latin typeface="Microsoft YaHei" panose="020B0503020204020204" pitchFamily="34" charset="-122"/>
                <a:ea typeface="Microsoft YaHei" panose="020B0503020204020204" pitchFamily="34" charset="-122"/>
              </a:rPr>
              <a:t>包裹调配</a:t>
            </a:r>
            <a:r>
              <a:rPr kumimoji="1" lang="en-US" altLang="zh-CN" dirty="0">
                <a:solidFill>
                  <a:srgbClr val="40937D"/>
                </a:solidFill>
                <a:latin typeface="Microsoft YaHei" panose="020B0503020204020204" pitchFamily="34" charset="-122"/>
                <a:ea typeface="Microsoft YaHei" panose="020B0503020204020204" pitchFamily="34" charset="-122"/>
              </a:rPr>
              <a:t>&amp;</a:t>
            </a:r>
            <a:r>
              <a:rPr kumimoji="1" lang="zh-CN" altLang="en-US" dirty="0">
                <a:solidFill>
                  <a:srgbClr val="40937D"/>
                </a:solidFill>
                <a:latin typeface="Microsoft YaHei" panose="020B0503020204020204" pitchFamily="34" charset="-122"/>
                <a:ea typeface="Microsoft YaHei" panose="020B0503020204020204" pitchFamily="34" charset="-122"/>
              </a:rPr>
              <a:t>发出请求信号</a:t>
            </a:r>
          </a:p>
        </p:txBody>
      </p:sp>
    </p:spTree>
    <p:extLst>
      <p:ext uri="{BB962C8B-B14F-4D97-AF65-F5344CB8AC3E}">
        <p14:creationId xmlns:p14="http://schemas.microsoft.com/office/powerpoint/2010/main" val="3018922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0" name="组合 3">
            <a:extLst>
              <a:ext uri="{FF2B5EF4-FFF2-40B4-BE49-F238E27FC236}">
                <a16:creationId xmlns:a16="http://schemas.microsoft.com/office/drawing/2014/main" id="{34644294-1801-40F4-B94D-860B0B91C54B}"/>
              </a:ext>
            </a:extLst>
          </p:cNvPr>
          <p:cNvGrpSpPr>
            <a:grpSpLocks/>
          </p:cNvGrpSpPr>
          <p:nvPr/>
        </p:nvGrpSpPr>
        <p:grpSpPr bwMode="auto">
          <a:xfrm>
            <a:off x="1379538" y="1319213"/>
            <a:ext cx="2870200" cy="4308475"/>
            <a:chOff x="1" y="0"/>
            <a:chExt cx="2603501" cy="3907310"/>
          </a:xfrm>
        </p:grpSpPr>
        <p:grpSp>
          <p:nvGrpSpPr>
            <p:cNvPr id="124945" name="组合 5">
              <a:extLst>
                <a:ext uri="{FF2B5EF4-FFF2-40B4-BE49-F238E27FC236}">
                  <a16:creationId xmlns:a16="http://schemas.microsoft.com/office/drawing/2014/main" id="{94A313D9-0CE6-48CF-BC71-40A9F5AF3A55}"/>
                </a:ext>
              </a:extLst>
            </p:cNvPr>
            <p:cNvGrpSpPr>
              <a:grpSpLocks/>
            </p:cNvGrpSpPr>
            <p:nvPr/>
          </p:nvGrpSpPr>
          <p:grpSpPr bwMode="auto">
            <a:xfrm>
              <a:off x="2" y="0"/>
              <a:ext cx="2603500" cy="2592174"/>
              <a:chOff x="0" y="0"/>
              <a:chExt cx="3777627" cy="3761194"/>
            </a:xfrm>
          </p:grpSpPr>
          <p:sp>
            <p:nvSpPr>
              <p:cNvPr id="124947" name="矩形 9">
                <a:extLst>
                  <a:ext uri="{FF2B5EF4-FFF2-40B4-BE49-F238E27FC236}">
                    <a16:creationId xmlns:a16="http://schemas.microsoft.com/office/drawing/2014/main" id="{72762A7F-E686-468C-A619-9218B9CA10EB}"/>
                  </a:ext>
                </a:extLst>
              </p:cNvPr>
              <p:cNvSpPr>
                <a:spLocks noChangeArrowheads="1"/>
              </p:cNvSpPr>
              <p:nvPr/>
            </p:nvSpPr>
            <p:spPr bwMode="auto">
              <a:xfrm>
                <a:off x="0" y="0"/>
                <a:ext cx="1816100" cy="181610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4948" name="矩形 10">
                <a:extLst>
                  <a:ext uri="{FF2B5EF4-FFF2-40B4-BE49-F238E27FC236}">
                    <a16:creationId xmlns:a16="http://schemas.microsoft.com/office/drawing/2014/main" id="{78401D04-D717-404F-BF22-F43F0A852D09}"/>
                  </a:ext>
                </a:extLst>
              </p:cNvPr>
              <p:cNvSpPr>
                <a:spLocks noChangeArrowheads="1"/>
              </p:cNvSpPr>
              <p:nvPr/>
            </p:nvSpPr>
            <p:spPr bwMode="auto">
              <a:xfrm>
                <a:off x="1961528" y="1945093"/>
                <a:ext cx="1816099" cy="1816101"/>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4946" name="矩形 6">
              <a:extLst>
                <a:ext uri="{FF2B5EF4-FFF2-40B4-BE49-F238E27FC236}">
                  <a16:creationId xmlns:a16="http://schemas.microsoft.com/office/drawing/2014/main" id="{57C26C2C-E65D-4126-B36E-4FD4AE4D7B98}"/>
                </a:ext>
              </a:extLst>
            </p:cNvPr>
            <p:cNvSpPr>
              <a:spLocks noChangeArrowheads="1"/>
            </p:cNvSpPr>
            <p:nvPr/>
          </p:nvSpPr>
          <p:spPr bwMode="auto">
            <a:xfrm>
              <a:off x="1" y="2655674"/>
              <a:ext cx="1251637" cy="1251636"/>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4931" name="矩形 11">
            <a:extLst>
              <a:ext uri="{FF2B5EF4-FFF2-40B4-BE49-F238E27FC236}">
                <a16:creationId xmlns:a16="http://schemas.microsoft.com/office/drawing/2014/main" id="{9A79CF35-1222-458E-8E26-8F30E5458D46}"/>
              </a:ext>
            </a:extLst>
          </p:cNvPr>
          <p:cNvSpPr>
            <a:spLocks noChangeArrowheads="1"/>
          </p:cNvSpPr>
          <p:nvPr/>
        </p:nvSpPr>
        <p:spPr bwMode="auto">
          <a:xfrm>
            <a:off x="5654675" y="3759200"/>
            <a:ext cx="587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35363A"/>
                </a:solidFill>
                <a:latin typeface="微软雅黑" panose="020B0503020204020204" pitchFamily="34" charset="-122"/>
                <a:ea typeface="微软雅黑" panose="020B0503020204020204" pitchFamily="34" charset="-122"/>
              </a:rPr>
              <a:t>中高端民宿或酒店业的外卖</a:t>
            </a:r>
            <a:r>
              <a:rPr lang="en-US" altLang="zh-CN" sz="2400" b="1">
                <a:solidFill>
                  <a:srgbClr val="35363A"/>
                </a:solidFill>
                <a:latin typeface="微软雅黑" panose="020B0503020204020204" pitchFamily="34" charset="-122"/>
                <a:ea typeface="微软雅黑" panose="020B0503020204020204" pitchFamily="34" charset="-122"/>
              </a:rPr>
              <a:t>/</a:t>
            </a:r>
            <a:r>
              <a:rPr lang="zh-CN" altLang="en-US" sz="2400" b="1">
                <a:solidFill>
                  <a:srgbClr val="35363A"/>
                </a:solidFill>
                <a:latin typeface="微软雅黑" panose="020B0503020204020204" pitchFamily="34" charset="-122"/>
                <a:ea typeface="微软雅黑" panose="020B0503020204020204" pitchFamily="34" charset="-122"/>
              </a:rPr>
              <a:t>生鲜配送场景</a:t>
            </a:r>
          </a:p>
        </p:txBody>
      </p:sp>
      <p:sp>
        <p:nvSpPr>
          <p:cNvPr id="124932" name="矩形 12">
            <a:extLst>
              <a:ext uri="{FF2B5EF4-FFF2-40B4-BE49-F238E27FC236}">
                <a16:creationId xmlns:a16="http://schemas.microsoft.com/office/drawing/2014/main" id="{DE0C3BCC-D86D-4383-967E-17D76C75F564}"/>
              </a:ext>
            </a:extLst>
          </p:cNvPr>
          <p:cNvSpPr>
            <a:spLocks noChangeArrowheads="1"/>
          </p:cNvSpPr>
          <p:nvPr/>
        </p:nvSpPr>
        <p:spPr bwMode="auto">
          <a:xfrm>
            <a:off x="5654675" y="4249738"/>
            <a:ext cx="51577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随着新零售的发展与消费习惯的升级，餐饮外卖、生鲜冷物和线上商超等</a:t>
            </a:r>
            <a:r>
              <a:rPr lang="en-US" altLang="zh-CN" sz="1200">
                <a:solidFill>
                  <a:srgbClr val="000000"/>
                </a:solidFill>
                <a:latin typeface="微软雅黑" panose="020B0503020204020204" pitchFamily="34" charset="-122"/>
                <a:ea typeface="微软雅黑" panose="020B0503020204020204" pitchFamily="34" charset="-122"/>
              </a:rPr>
              <a:t>O2O</a:t>
            </a:r>
            <a:r>
              <a:rPr lang="zh-CN" altLang="en-US" sz="1200">
                <a:solidFill>
                  <a:srgbClr val="000000"/>
                </a:solidFill>
                <a:latin typeface="微软雅黑" panose="020B0503020204020204" pitchFamily="34" charset="-122"/>
                <a:ea typeface="微软雅黑" panose="020B0503020204020204" pitchFamily="34" charset="-122"/>
              </a:rPr>
              <a:t>平台慢慢渗透到我国的二三线城市。</a:t>
            </a:r>
            <a:endParaRPr lang="en-US" altLang="zh-CN" sz="120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来自全国各地的旅客前往当地中高端民宿享受假期，而景点周边的餐饮条件不比一线城市，因此多数旅客愿意选择外卖或生鲜</a:t>
            </a:r>
            <a:r>
              <a:rPr lang="en-US" altLang="zh-CN" sz="1200">
                <a:solidFill>
                  <a:srgbClr val="000000"/>
                </a:solidFill>
                <a:latin typeface="微软雅黑" panose="020B0503020204020204" pitchFamily="34" charset="-122"/>
                <a:ea typeface="微软雅黑" panose="020B0503020204020204" pitchFamily="34" charset="-122"/>
              </a:rPr>
              <a:t>O2O</a:t>
            </a:r>
            <a:r>
              <a:rPr lang="zh-CN" altLang="en-US" sz="1200">
                <a:solidFill>
                  <a:srgbClr val="000000"/>
                </a:solidFill>
                <a:latin typeface="微软雅黑" panose="020B0503020204020204" pitchFamily="34" charset="-122"/>
                <a:ea typeface="微软雅黑" panose="020B0503020204020204" pitchFamily="34" charset="-122"/>
              </a:rPr>
              <a:t>平台解决度假期间的饮食问题。</a:t>
            </a:r>
            <a:endParaRPr lang="en-US" altLang="zh-CN" sz="120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部分二三线城市的中高端民宿集中在交通欠发达地区，因此传统骑手的配送效率不比城市中心，因此无人机配送的优势得以体现。在此类消费人群拥有较高的消费层次且年龄集中在</a:t>
            </a:r>
            <a:r>
              <a:rPr lang="en-US" altLang="zh-CN" sz="1200">
                <a:solidFill>
                  <a:srgbClr val="000000"/>
                </a:solidFill>
                <a:latin typeface="微软雅黑" panose="020B0503020204020204" pitchFamily="34" charset="-122"/>
                <a:ea typeface="微软雅黑" panose="020B0503020204020204" pitchFamily="34" charset="-122"/>
              </a:rPr>
              <a:t>20-40</a:t>
            </a:r>
            <a:r>
              <a:rPr lang="zh-CN" altLang="en-US" sz="1200">
                <a:solidFill>
                  <a:srgbClr val="000000"/>
                </a:solidFill>
                <a:latin typeface="微软雅黑" panose="020B0503020204020204" pitchFamily="34" charset="-122"/>
                <a:ea typeface="微软雅黑" panose="020B0503020204020204" pitchFamily="34" charset="-122"/>
              </a:rPr>
              <a:t>岁，倾向于高价高品质的商品和高效的配送服务，因此即时物流的无人机配送拥有强大的潜在市场。</a:t>
            </a:r>
          </a:p>
        </p:txBody>
      </p:sp>
      <p:grpSp>
        <p:nvGrpSpPr>
          <p:cNvPr id="124933" name="组合 3">
            <a:extLst>
              <a:ext uri="{FF2B5EF4-FFF2-40B4-BE49-F238E27FC236}">
                <a16:creationId xmlns:a16="http://schemas.microsoft.com/office/drawing/2014/main" id="{5307ED11-8EC2-4010-9BCA-9638F27612E8}"/>
              </a:ext>
            </a:extLst>
          </p:cNvPr>
          <p:cNvGrpSpPr>
            <a:grpSpLocks/>
          </p:cNvGrpSpPr>
          <p:nvPr/>
        </p:nvGrpSpPr>
        <p:grpSpPr bwMode="auto">
          <a:xfrm>
            <a:off x="0" y="327025"/>
            <a:ext cx="457200" cy="342900"/>
            <a:chOff x="0" y="0"/>
            <a:chExt cx="457201" cy="285750"/>
          </a:xfrm>
        </p:grpSpPr>
        <p:sp>
          <p:nvSpPr>
            <p:cNvPr id="124943" name="矩形 4">
              <a:extLst>
                <a:ext uri="{FF2B5EF4-FFF2-40B4-BE49-F238E27FC236}">
                  <a16:creationId xmlns:a16="http://schemas.microsoft.com/office/drawing/2014/main" id="{7E3C8462-782D-4187-BA27-1AB958CCB793}"/>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4944" name="矩形 5">
              <a:extLst>
                <a:ext uri="{FF2B5EF4-FFF2-40B4-BE49-F238E27FC236}">
                  <a16:creationId xmlns:a16="http://schemas.microsoft.com/office/drawing/2014/main" id="{801C6BAC-0673-4726-BED9-C6C1E68EC7B6}"/>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4934" name="文本框 6">
            <a:extLst>
              <a:ext uri="{FF2B5EF4-FFF2-40B4-BE49-F238E27FC236}">
                <a16:creationId xmlns:a16="http://schemas.microsoft.com/office/drawing/2014/main" id="{96C76CC5-DFD3-43A4-A620-F7C99CC6C440}"/>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应用场景</a:t>
            </a:r>
            <a:r>
              <a:rPr lang="en-US" altLang="zh-CN" sz="2400" b="1">
                <a:solidFill>
                  <a:srgbClr val="262626"/>
                </a:solidFill>
                <a:latin typeface="微软雅黑" panose="020B0503020204020204" pitchFamily="34" charset="-122"/>
                <a:ea typeface="微软雅黑" panose="020B0503020204020204" pitchFamily="34" charset="-122"/>
              </a:rPr>
              <a:t>1</a:t>
            </a:r>
            <a:endParaRPr lang="zh-CN" altLang="en-US" sz="2400" b="1">
              <a:solidFill>
                <a:srgbClr val="262626"/>
              </a:solidFill>
              <a:latin typeface="微软雅黑" panose="020B0503020204020204" pitchFamily="34" charset="-122"/>
              <a:ea typeface="微软雅黑" panose="020B0503020204020204" pitchFamily="34" charset="-122"/>
            </a:endParaRPr>
          </a:p>
        </p:txBody>
      </p:sp>
      <p:pic>
        <p:nvPicPr>
          <p:cNvPr id="124935" name="图片 1">
            <a:extLst>
              <a:ext uri="{FF2B5EF4-FFF2-40B4-BE49-F238E27FC236}">
                <a16:creationId xmlns:a16="http://schemas.microsoft.com/office/drawing/2014/main" id="{B3D4BF97-EF9E-456C-A710-D8A8554E1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5918"/>
          <a:stretch>
            <a:fillRect/>
          </a:stretch>
        </p:blipFill>
        <p:spPr bwMode="auto">
          <a:xfrm>
            <a:off x="1379538" y="2892425"/>
            <a:ext cx="1379537"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6" name="图片 2">
            <a:extLst>
              <a:ext uri="{FF2B5EF4-FFF2-40B4-BE49-F238E27FC236}">
                <a16:creationId xmlns:a16="http://schemas.microsoft.com/office/drawing/2014/main" id="{FC555AAE-87E7-4F94-984C-1638F97CF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2009775"/>
            <a:ext cx="12509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7" name="图片 3">
            <a:extLst>
              <a:ext uri="{FF2B5EF4-FFF2-40B4-BE49-F238E27FC236}">
                <a16:creationId xmlns:a16="http://schemas.microsoft.com/office/drawing/2014/main" id="{E220D793-D6B0-4C1A-897B-C7A23C1DE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775" y="1579563"/>
            <a:ext cx="10683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8" name="图片 4">
            <a:extLst>
              <a:ext uri="{FF2B5EF4-FFF2-40B4-BE49-F238E27FC236}">
                <a16:creationId xmlns:a16="http://schemas.microsoft.com/office/drawing/2014/main" id="{5933A6CC-E5E1-41CA-A927-753D010EDD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8713" y="4389438"/>
            <a:ext cx="58102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9" name="图片 5">
            <a:extLst>
              <a:ext uri="{FF2B5EF4-FFF2-40B4-BE49-F238E27FC236}">
                <a16:creationId xmlns:a16="http://schemas.microsoft.com/office/drawing/2014/main" id="{39C54E45-D5E0-4CDA-B76C-BD35DDA464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13" y="4525963"/>
            <a:ext cx="6921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0" name="图片 7">
            <a:extLst>
              <a:ext uri="{FF2B5EF4-FFF2-40B4-BE49-F238E27FC236}">
                <a16:creationId xmlns:a16="http://schemas.microsoft.com/office/drawing/2014/main" id="{87728488-5DA0-40A2-A117-6D8E587A8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2738" y="3503613"/>
            <a:ext cx="97313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1" name="图片 8">
            <a:extLst>
              <a:ext uri="{FF2B5EF4-FFF2-40B4-BE49-F238E27FC236}">
                <a16:creationId xmlns:a16="http://schemas.microsoft.com/office/drawing/2014/main" id="{1B770A5D-F0A5-4CE2-8BC7-67641FA708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1488" y="5024438"/>
            <a:ext cx="11525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2" name="图片 10">
            <a:extLst>
              <a:ext uri="{FF2B5EF4-FFF2-40B4-BE49-F238E27FC236}">
                <a16:creationId xmlns:a16="http://schemas.microsoft.com/office/drawing/2014/main" id="{0F7F909E-E9CF-4052-B192-BAA56638C5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b="9169"/>
          <a:stretch>
            <a:fillRect/>
          </a:stretch>
        </p:blipFill>
        <p:spPr bwMode="auto">
          <a:xfrm>
            <a:off x="6403975" y="1217613"/>
            <a:ext cx="366077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组合 3">
            <a:extLst>
              <a:ext uri="{FF2B5EF4-FFF2-40B4-BE49-F238E27FC236}">
                <a16:creationId xmlns:a16="http://schemas.microsoft.com/office/drawing/2014/main" id="{B806F405-81F7-4F7D-9A51-52946532A488}"/>
              </a:ext>
            </a:extLst>
          </p:cNvPr>
          <p:cNvGrpSpPr>
            <a:grpSpLocks/>
          </p:cNvGrpSpPr>
          <p:nvPr/>
        </p:nvGrpSpPr>
        <p:grpSpPr bwMode="auto">
          <a:xfrm>
            <a:off x="1379538" y="1319213"/>
            <a:ext cx="2870200" cy="4308475"/>
            <a:chOff x="1" y="0"/>
            <a:chExt cx="2603501" cy="3907310"/>
          </a:xfrm>
        </p:grpSpPr>
        <p:grpSp>
          <p:nvGrpSpPr>
            <p:cNvPr id="125965" name="组合 5">
              <a:extLst>
                <a:ext uri="{FF2B5EF4-FFF2-40B4-BE49-F238E27FC236}">
                  <a16:creationId xmlns:a16="http://schemas.microsoft.com/office/drawing/2014/main" id="{99EE8A7E-9A1D-4C36-926F-AF08DF90ADF0}"/>
                </a:ext>
              </a:extLst>
            </p:cNvPr>
            <p:cNvGrpSpPr>
              <a:grpSpLocks/>
            </p:cNvGrpSpPr>
            <p:nvPr/>
          </p:nvGrpSpPr>
          <p:grpSpPr bwMode="auto">
            <a:xfrm>
              <a:off x="2" y="0"/>
              <a:ext cx="2603500" cy="2592174"/>
              <a:chOff x="0" y="0"/>
              <a:chExt cx="3777627" cy="3761194"/>
            </a:xfrm>
          </p:grpSpPr>
          <p:sp>
            <p:nvSpPr>
              <p:cNvPr id="125967" name="矩形 9">
                <a:extLst>
                  <a:ext uri="{FF2B5EF4-FFF2-40B4-BE49-F238E27FC236}">
                    <a16:creationId xmlns:a16="http://schemas.microsoft.com/office/drawing/2014/main" id="{90390F9D-FAC5-43F6-83DC-D9D437765936}"/>
                  </a:ext>
                </a:extLst>
              </p:cNvPr>
              <p:cNvSpPr>
                <a:spLocks noChangeArrowheads="1"/>
              </p:cNvSpPr>
              <p:nvPr/>
            </p:nvSpPr>
            <p:spPr bwMode="auto">
              <a:xfrm>
                <a:off x="0" y="0"/>
                <a:ext cx="1816100" cy="181610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5968" name="矩形 10">
                <a:extLst>
                  <a:ext uri="{FF2B5EF4-FFF2-40B4-BE49-F238E27FC236}">
                    <a16:creationId xmlns:a16="http://schemas.microsoft.com/office/drawing/2014/main" id="{996A615D-2ACA-40FB-9D78-F22570A90A35}"/>
                  </a:ext>
                </a:extLst>
              </p:cNvPr>
              <p:cNvSpPr>
                <a:spLocks noChangeArrowheads="1"/>
              </p:cNvSpPr>
              <p:nvPr/>
            </p:nvSpPr>
            <p:spPr bwMode="auto">
              <a:xfrm>
                <a:off x="1961528" y="1945093"/>
                <a:ext cx="1816099" cy="1816101"/>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5966" name="矩形 6">
              <a:extLst>
                <a:ext uri="{FF2B5EF4-FFF2-40B4-BE49-F238E27FC236}">
                  <a16:creationId xmlns:a16="http://schemas.microsoft.com/office/drawing/2014/main" id="{756C82CF-3B07-4AE9-9F76-97A80435331B}"/>
                </a:ext>
              </a:extLst>
            </p:cNvPr>
            <p:cNvSpPr>
              <a:spLocks noChangeArrowheads="1"/>
            </p:cNvSpPr>
            <p:nvPr/>
          </p:nvSpPr>
          <p:spPr bwMode="auto">
            <a:xfrm>
              <a:off x="1" y="2655674"/>
              <a:ext cx="1251637" cy="1251636"/>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5955" name="矩形 11">
            <a:extLst>
              <a:ext uri="{FF2B5EF4-FFF2-40B4-BE49-F238E27FC236}">
                <a16:creationId xmlns:a16="http://schemas.microsoft.com/office/drawing/2014/main" id="{C4547B8A-1D43-4F2D-A38C-B54B88EEFD7C}"/>
              </a:ext>
            </a:extLst>
          </p:cNvPr>
          <p:cNvSpPr>
            <a:spLocks noChangeArrowheads="1"/>
          </p:cNvSpPr>
          <p:nvPr/>
        </p:nvSpPr>
        <p:spPr bwMode="auto">
          <a:xfrm>
            <a:off x="5953125" y="3759200"/>
            <a:ext cx="4494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35363A"/>
                </a:solidFill>
                <a:latin typeface="微软雅黑" panose="020B0503020204020204" pitchFamily="34" charset="-122"/>
                <a:ea typeface="微软雅黑" panose="020B0503020204020204" pitchFamily="34" charset="-122"/>
              </a:rPr>
              <a:t>疫情期间的无人机送药上门场景</a:t>
            </a:r>
          </a:p>
        </p:txBody>
      </p:sp>
      <p:sp>
        <p:nvSpPr>
          <p:cNvPr id="125956" name="矩形 12">
            <a:extLst>
              <a:ext uri="{FF2B5EF4-FFF2-40B4-BE49-F238E27FC236}">
                <a16:creationId xmlns:a16="http://schemas.microsoft.com/office/drawing/2014/main" id="{EF37C9BB-6BBC-419D-BB50-86BF66112576}"/>
              </a:ext>
            </a:extLst>
          </p:cNvPr>
          <p:cNvSpPr>
            <a:spLocks noChangeArrowheads="1"/>
          </p:cNvSpPr>
          <p:nvPr/>
        </p:nvSpPr>
        <p:spPr bwMode="auto">
          <a:xfrm>
            <a:off x="5953125" y="4249738"/>
            <a:ext cx="489743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疫情隔离期间，许多中老年群体无法前往医院开具慢性病药物，而像救心丸、抗蛇毒血清、狂犬病疫苗等紧急药品的配送也成为了难题。而无人机可以完成高效的无接触配送。</a:t>
            </a:r>
            <a:endParaRPr lang="en-US" altLang="zh-CN" sz="120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经过此次疫情，人们对健康的关注度进一步提升。医药电商和</a:t>
            </a:r>
            <a:r>
              <a:rPr lang="en-US" altLang="zh-CN" sz="1200">
                <a:solidFill>
                  <a:srgbClr val="000000"/>
                </a:solidFill>
                <a:latin typeface="微软雅黑" panose="020B0503020204020204" pitchFamily="34" charset="-122"/>
                <a:ea typeface="微软雅黑" panose="020B0503020204020204" pitchFamily="34" charset="-122"/>
              </a:rPr>
              <a:t>O2O</a:t>
            </a:r>
            <a:r>
              <a:rPr lang="zh-CN" altLang="en-US" sz="1200">
                <a:solidFill>
                  <a:srgbClr val="000000"/>
                </a:solidFill>
                <a:latin typeface="微软雅黑" panose="020B0503020204020204" pitchFamily="34" charset="-122"/>
                <a:ea typeface="微软雅黑" panose="020B0503020204020204" pitchFamily="34" charset="-122"/>
              </a:rPr>
              <a:t>行业成为了发展新趋势。目前，国内盒马送药、京东大药房、叮当快药等企业开展送药上门服务，而国外</a:t>
            </a:r>
            <a:r>
              <a:rPr lang="en-US" altLang="zh-CN" sz="1200">
                <a:solidFill>
                  <a:srgbClr val="000000"/>
                </a:solidFill>
                <a:latin typeface="微软雅黑" panose="020B0503020204020204" pitchFamily="34" charset="-122"/>
                <a:ea typeface="微软雅黑" panose="020B0503020204020204" pitchFamily="34" charset="-122"/>
              </a:rPr>
              <a:t>UPS</a:t>
            </a:r>
            <a:r>
              <a:rPr lang="zh-CN" altLang="en-US" sz="1200">
                <a:solidFill>
                  <a:srgbClr val="000000"/>
                </a:solidFill>
                <a:latin typeface="微软雅黑" panose="020B0503020204020204" pitchFamily="34" charset="-122"/>
                <a:ea typeface="微软雅黑" panose="020B0503020204020204" pitchFamily="34" charset="-122"/>
              </a:rPr>
              <a:t>等企业已实现无人机送药。</a:t>
            </a:r>
            <a:endParaRPr lang="en-US" altLang="zh-CN" sz="120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目前下沉市场紧急用药需求旺盛，无人机快速配送解决交通欠发达地区的急药配送，提升患者对药品的可及性，实现精准扶贫。</a:t>
            </a:r>
            <a:endParaRPr lang="en-US" altLang="zh-CN" sz="120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我们还可以与医药电商或源头药企合作根除假药问题，达到溯源防伪的效果，保证药品的正规性与安全性。针对例如艾滋病等患者的药品需求，无人机还可以更好地在配送期间保护患者隐私。</a:t>
            </a:r>
          </a:p>
        </p:txBody>
      </p:sp>
      <p:grpSp>
        <p:nvGrpSpPr>
          <p:cNvPr id="125957" name="组合 3">
            <a:extLst>
              <a:ext uri="{FF2B5EF4-FFF2-40B4-BE49-F238E27FC236}">
                <a16:creationId xmlns:a16="http://schemas.microsoft.com/office/drawing/2014/main" id="{65E7753D-0AC0-4AC4-BE6F-B2D2497E22E8}"/>
              </a:ext>
            </a:extLst>
          </p:cNvPr>
          <p:cNvGrpSpPr>
            <a:grpSpLocks/>
          </p:cNvGrpSpPr>
          <p:nvPr/>
        </p:nvGrpSpPr>
        <p:grpSpPr bwMode="auto">
          <a:xfrm>
            <a:off x="0" y="327025"/>
            <a:ext cx="457200" cy="342900"/>
            <a:chOff x="0" y="0"/>
            <a:chExt cx="457201" cy="285750"/>
          </a:xfrm>
        </p:grpSpPr>
        <p:sp>
          <p:nvSpPr>
            <p:cNvPr id="125963" name="矩形 4">
              <a:extLst>
                <a:ext uri="{FF2B5EF4-FFF2-40B4-BE49-F238E27FC236}">
                  <a16:creationId xmlns:a16="http://schemas.microsoft.com/office/drawing/2014/main" id="{BAA6ECE7-83D3-417C-9431-325E0BA6DC25}"/>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5964" name="矩形 5">
              <a:extLst>
                <a:ext uri="{FF2B5EF4-FFF2-40B4-BE49-F238E27FC236}">
                  <a16:creationId xmlns:a16="http://schemas.microsoft.com/office/drawing/2014/main" id="{248AD4AF-6260-4AC4-ABB4-71700FBA756B}"/>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5958" name="文本框 6">
            <a:extLst>
              <a:ext uri="{FF2B5EF4-FFF2-40B4-BE49-F238E27FC236}">
                <a16:creationId xmlns:a16="http://schemas.microsoft.com/office/drawing/2014/main" id="{18E640B1-3151-46DE-821E-E8BFB91BFB43}"/>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应用场景</a:t>
            </a:r>
            <a:r>
              <a:rPr lang="en-US" altLang="zh-CN" sz="2400" b="1">
                <a:solidFill>
                  <a:srgbClr val="262626"/>
                </a:solidFill>
                <a:latin typeface="微软雅黑" panose="020B0503020204020204" pitchFamily="34" charset="-122"/>
                <a:ea typeface="微软雅黑" panose="020B0503020204020204" pitchFamily="34" charset="-122"/>
              </a:rPr>
              <a:t>2</a:t>
            </a:r>
            <a:endParaRPr lang="zh-CN" altLang="en-US" sz="2400" b="1">
              <a:solidFill>
                <a:srgbClr val="262626"/>
              </a:solidFill>
              <a:latin typeface="微软雅黑" panose="020B0503020204020204" pitchFamily="34" charset="-122"/>
              <a:ea typeface="微软雅黑" panose="020B0503020204020204" pitchFamily="34" charset="-122"/>
            </a:endParaRPr>
          </a:p>
        </p:txBody>
      </p:sp>
      <p:pic>
        <p:nvPicPr>
          <p:cNvPr id="125959" name="图片 18">
            <a:extLst>
              <a:ext uri="{FF2B5EF4-FFF2-40B4-BE49-F238E27FC236}">
                <a16:creationId xmlns:a16="http://schemas.microsoft.com/office/drawing/2014/main" id="{4FB73293-8796-41AA-BBED-2B07A7BB8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5" y="1703388"/>
            <a:ext cx="13319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0" name="图片 2">
            <a:extLst>
              <a:ext uri="{FF2B5EF4-FFF2-40B4-BE49-F238E27FC236}">
                <a16:creationId xmlns:a16="http://schemas.microsoft.com/office/drawing/2014/main" id="{EFFB2C69-F6AE-484D-8EF5-6C72B248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338" y="2941638"/>
            <a:ext cx="118745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1" name="图片 3">
            <a:extLst>
              <a:ext uri="{FF2B5EF4-FFF2-40B4-BE49-F238E27FC236}">
                <a16:creationId xmlns:a16="http://schemas.microsoft.com/office/drawing/2014/main" id="{D39D11D7-A4EF-46C4-BED9-781A10D39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650" y="4497388"/>
            <a:ext cx="10350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2" name="图片 23">
            <a:extLst>
              <a:ext uri="{FF2B5EF4-FFF2-40B4-BE49-F238E27FC236}">
                <a16:creationId xmlns:a16="http://schemas.microsoft.com/office/drawing/2014/main" id="{F49A1D84-DADF-4D9D-A8E6-1A5CB3F5D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302" r="10378" b="32430"/>
          <a:stretch>
            <a:fillRect/>
          </a:stretch>
        </p:blipFill>
        <p:spPr bwMode="auto">
          <a:xfrm>
            <a:off x="6403975" y="1177925"/>
            <a:ext cx="3660775"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3105" name="组合 1">
            <a:extLst>
              <a:ext uri="{FF2B5EF4-FFF2-40B4-BE49-F238E27FC236}">
                <a16:creationId xmlns:a16="http://schemas.microsoft.com/office/drawing/2014/main" id="{39915EA0-6CD1-4C9B-83FD-2CAFF8E53AB4}"/>
              </a:ext>
            </a:extLst>
          </p:cNvPr>
          <p:cNvGrpSpPr>
            <a:grpSpLocks/>
          </p:cNvGrpSpPr>
          <p:nvPr/>
        </p:nvGrpSpPr>
        <p:grpSpPr bwMode="auto">
          <a:xfrm>
            <a:off x="0" y="327025"/>
            <a:ext cx="457200" cy="342900"/>
            <a:chOff x="0" y="0"/>
            <a:chExt cx="457201" cy="285750"/>
          </a:xfrm>
        </p:grpSpPr>
        <p:sp>
          <p:nvSpPr>
            <p:cNvPr id="303124" name="矩形 2">
              <a:extLst>
                <a:ext uri="{FF2B5EF4-FFF2-40B4-BE49-F238E27FC236}">
                  <a16:creationId xmlns:a16="http://schemas.microsoft.com/office/drawing/2014/main" id="{292CA3DD-294E-4A58-A591-1C502B25D607}"/>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3125" name="矩形 3">
              <a:extLst>
                <a:ext uri="{FF2B5EF4-FFF2-40B4-BE49-F238E27FC236}">
                  <a16:creationId xmlns:a16="http://schemas.microsoft.com/office/drawing/2014/main" id="{07E1D4A3-67F9-48E9-9B25-3042F37458F2}"/>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303106" name="文本框 4">
            <a:extLst>
              <a:ext uri="{FF2B5EF4-FFF2-40B4-BE49-F238E27FC236}">
                <a16:creationId xmlns:a16="http://schemas.microsoft.com/office/drawing/2014/main" id="{A2109670-A15D-4F05-8D42-E2A711940572}"/>
              </a:ext>
            </a:extLst>
          </p:cNvPr>
          <p:cNvSpPr txBox="1">
            <a:spLocks noChangeArrowheads="1"/>
          </p:cNvSpPr>
          <p:nvPr/>
        </p:nvSpPr>
        <p:spPr bwMode="auto">
          <a:xfrm>
            <a:off x="561975" y="266700"/>
            <a:ext cx="5046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产品升级迭代</a:t>
            </a:r>
          </a:p>
        </p:txBody>
      </p:sp>
      <p:sp>
        <p:nvSpPr>
          <p:cNvPr id="122886" name="Content Placeholder 2">
            <a:extLst>
              <a:ext uri="{FF2B5EF4-FFF2-40B4-BE49-F238E27FC236}">
                <a16:creationId xmlns:a16="http://schemas.microsoft.com/office/drawing/2014/main" id="{80702B5D-5106-4368-852B-44B9D4847E36}"/>
              </a:ext>
            </a:extLst>
          </p:cNvPr>
          <p:cNvSpPr txBox="1">
            <a:spLocks noChangeArrowheads="1"/>
          </p:cNvSpPr>
          <p:nvPr/>
        </p:nvSpPr>
        <p:spPr bwMode="auto">
          <a:xfrm>
            <a:off x="3387725" y="2109788"/>
            <a:ext cx="813435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2000">
                <a:solidFill>
                  <a:srgbClr val="262626"/>
                </a:solidFill>
                <a:latin typeface="微软雅黑" panose="020B0503020204020204" pitchFamily="34" charset="-122"/>
                <a:ea typeface="微软雅黑" panose="020B0503020204020204" pitchFamily="34" charset="-122"/>
              </a:rPr>
              <a:t>与现有公司合作，进驻小程序平台</a:t>
            </a:r>
          </a:p>
        </p:txBody>
      </p:sp>
      <p:sp>
        <p:nvSpPr>
          <p:cNvPr id="122887" name="Content Placeholder 2">
            <a:extLst>
              <a:ext uri="{FF2B5EF4-FFF2-40B4-BE49-F238E27FC236}">
                <a16:creationId xmlns:a16="http://schemas.microsoft.com/office/drawing/2014/main" id="{014A1E05-CC87-4EC6-BCB4-E3C13D79A4A0}"/>
              </a:ext>
            </a:extLst>
          </p:cNvPr>
          <p:cNvSpPr txBox="1">
            <a:spLocks noChangeArrowheads="1"/>
          </p:cNvSpPr>
          <p:nvPr/>
        </p:nvSpPr>
        <p:spPr bwMode="auto">
          <a:xfrm>
            <a:off x="3387725" y="3079750"/>
            <a:ext cx="813435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2000">
                <a:solidFill>
                  <a:srgbClr val="262626"/>
                </a:solidFill>
                <a:latin typeface="微软雅黑" panose="020B0503020204020204" pitchFamily="34" charset="-122"/>
                <a:ea typeface="微软雅黑" panose="020B0503020204020204" pitchFamily="34" charset="-122"/>
              </a:rPr>
              <a:t>控制成本，打造一体化生产线路，提高普及度</a:t>
            </a:r>
          </a:p>
        </p:txBody>
      </p:sp>
      <p:sp>
        <p:nvSpPr>
          <p:cNvPr id="122888" name="Content Placeholder 2">
            <a:extLst>
              <a:ext uri="{FF2B5EF4-FFF2-40B4-BE49-F238E27FC236}">
                <a16:creationId xmlns:a16="http://schemas.microsoft.com/office/drawing/2014/main" id="{536CBA37-1F78-475F-8C26-464F7112639D}"/>
              </a:ext>
            </a:extLst>
          </p:cNvPr>
          <p:cNvSpPr txBox="1">
            <a:spLocks noChangeArrowheads="1"/>
          </p:cNvSpPr>
          <p:nvPr/>
        </p:nvSpPr>
        <p:spPr bwMode="auto">
          <a:xfrm>
            <a:off x="3387725" y="4051300"/>
            <a:ext cx="813435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2000">
                <a:solidFill>
                  <a:srgbClr val="262626"/>
                </a:solidFill>
                <a:latin typeface="微软雅黑" panose="020B0503020204020204" pitchFamily="34" charset="-122"/>
                <a:ea typeface="微软雅黑" panose="020B0503020204020204" pitchFamily="34" charset="-122"/>
              </a:rPr>
              <a:t>开拓乡村业务，致力偏远山区物流派送问题</a:t>
            </a:r>
          </a:p>
        </p:txBody>
      </p:sp>
      <p:sp>
        <p:nvSpPr>
          <p:cNvPr id="122889" name="Content Placeholder 2">
            <a:extLst>
              <a:ext uri="{FF2B5EF4-FFF2-40B4-BE49-F238E27FC236}">
                <a16:creationId xmlns:a16="http://schemas.microsoft.com/office/drawing/2014/main" id="{C092C34D-6495-4E1B-B699-0DC390425EA1}"/>
              </a:ext>
            </a:extLst>
          </p:cNvPr>
          <p:cNvSpPr txBox="1">
            <a:spLocks noChangeArrowheads="1"/>
          </p:cNvSpPr>
          <p:nvPr/>
        </p:nvSpPr>
        <p:spPr bwMode="auto">
          <a:xfrm>
            <a:off x="3387725" y="5032375"/>
            <a:ext cx="813435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2000">
                <a:solidFill>
                  <a:srgbClr val="262626"/>
                </a:solidFill>
                <a:latin typeface="微软雅黑" panose="020B0503020204020204" pitchFamily="34" charset="-122"/>
                <a:ea typeface="微软雅黑" panose="020B0503020204020204" pitchFamily="34" charset="-122"/>
              </a:rPr>
              <a:t>开拓海外市场，为劳动力短缺地区提供技术支持</a:t>
            </a:r>
          </a:p>
        </p:txBody>
      </p:sp>
      <p:sp>
        <p:nvSpPr>
          <p:cNvPr id="303111" name="任意多边形 9">
            <a:extLst>
              <a:ext uri="{FF2B5EF4-FFF2-40B4-BE49-F238E27FC236}">
                <a16:creationId xmlns:a16="http://schemas.microsoft.com/office/drawing/2014/main" id="{8B4B50C0-552C-4495-AB56-9B0F91B7C6B4}"/>
              </a:ext>
            </a:extLst>
          </p:cNvPr>
          <p:cNvSpPr>
            <a:spLocks noChangeArrowheads="1"/>
          </p:cNvSpPr>
          <p:nvPr/>
        </p:nvSpPr>
        <p:spPr bwMode="auto">
          <a:xfrm>
            <a:off x="1089025" y="1992313"/>
            <a:ext cx="2132013" cy="852487"/>
          </a:xfrm>
          <a:custGeom>
            <a:avLst/>
            <a:gdLst>
              <a:gd name="T0" fmla="*/ 0 w 2132065"/>
              <a:gd name="T1" fmla="*/ 0 h 852826"/>
              <a:gd name="T2" fmla="*/ 1705358 w 2132065"/>
              <a:gd name="T3" fmla="*/ 0 h 852826"/>
              <a:gd name="T4" fmla="*/ 2131701 w 2132065"/>
              <a:gd name="T5" fmla="*/ 425230 h 852826"/>
              <a:gd name="T6" fmla="*/ 1705358 w 2132065"/>
              <a:gd name="T7" fmla="*/ 850456 h 852826"/>
              <a:gd name="T8" fmla="*/ 0 w 2132065"/>
              <a:gd name="T9" fmla="*/ 850456 h 852826"/>
              <a:gd name="T10" fmla="*/ 426343 w 2132065"/>
              <a:gd name="T11" fmla="*/ 425230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303112" name="Freeform 6">
            <a:extLst>
              <a:ext uri="{FF2B5EF4-FFF2-40B4-BE49-F238E27FC236}">
                <a16:creationId xmlns:a16="http://schemas.microsoft.com/office/drawing/2014/main" id="{B13FEE5E-2C98-418F-A35B-6A209C3C61CF}"/>
              </a:ext>
            </a:extLst>
          </p:cNvPr>
          <p:cNvSpPr>
            <a:spLocks noEditPoints="1" noChangeArrowheads="1"/>
          </p:cNvSpPr>
          <p:nvPr/>
        </p:nvSpPr>
        <p:spPr bwMode="auto">
          <a:xfrm>
            <a:off x="1958975" y="2146300"/>
            <a:ext cx="320675" cy="341313"/>
          </a:xfrm>
          <a:custGeom>
            <a:avLst/>
            <a:gdLst>
              <a:gd name="T0" fmla="*/ 48734071 w 376"/>
              <a:gd name="T1" fmla="*/ 2172998 h 401"/>
              <a:gd name="T2" fmla="*/ 45096628 w 376"/>
              <a:gd name="T3" fmla="*/ 2172998 h 401"/>
              <a:gd name="T4" fmla="*/ 0 w 376"/>
              <a:gd name="T5" fmla="*/ 115190158 h 401"/>
              <a:gd name="T6" fmla="*/ 47279094 w 376"/>
              <a:gd name="T7" fmla="*/ 161555104 h 401"/>
              <a:gd name="T8" fmla="*/ 93830699 w 376"/>
              <a:gd name="T9" fmla="*/ 115190158 h 401"/>
              <a:gd name="T10" fmla="*/ 48734071 w 376"/>
              <a:gd name="T11" fmla="*/ 2172998 h 401"/>
              <a:gd name="T12" fmla="*/ 227666457 w 376"/>
              <a:gd name="T13" fmla="*/ 2172998 h 401"/>
              <a:gd name="T14" fmla="*/ 224756502 w 376"/>
              <a:gd name="T15" fmla="*/ 2172998 h 401"/>
              <a:gd name="T16" fmla="*/ 178932386 w 376"/>
              <a:gd name="T17" fmla="*/ 115190158 h 401"/>
              <a:gd name="T18" fmla="*/ 226211480 w 376"/>
              <a:gd name="T19" fmla="*/ 161555104 h 401"/>
              <a:gd name="T20" fmla="*/ 273490573 w 376"/>
              <a:gd name="T21" fmla="*/ 115190158 h 401"/>
              <a:gd name="T22" fmla="*/ 227666457 w 376"/>
              <a:gd name="T23" fmla="*/ 2172998 h 401"/>
              <a:gd name="T24" fmla="*/ 134563247 w 376"/>
              <a:gd name="T25" fmla="*/ 130403696 h 401"/>
              <a:gd name="T26" fmla="*/ 89466619 w 376"/>
              <a:gd name="T27" fmla="*/ 244144338 h 401"/>
              <a:gd name="T28" fmla="*/ 136745713 w 376"/>
              <a:gd name="T29" fmla="*/ 290510135 h 401"/>
              <a:gd name="T30" fmla="*/ 184023954 w 376"/>
              <a:gd name="T31" fmla="*/ 244144338 h 401"/>
              <a:gd name="T32" fmla="*/ 138199838 w 376"/>
              <a:gd name="T33" fmla="*/ 130403696 h 401"/>
              <a:gd name="T34" fmla="*/ 134563247 w 376"/>
              <a:gd name="T35" fmla="*/ 130403696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113" name="文本框 11">
            <a:extLst>
              <a:ext uri="{FF2B5EF4-FFF2-40B4-BE49-F238E27FC236}">
                <a16:creationId xmlns:a16="http://schemas.microsoft.com/office/drawing/2014/main" id="{C6733C53-D376-4C6C-812E-3BED5274D2E4}"/>
              </a:ext>
            </a:extLst>
          </p:cNvPr>
          <p:cNvSpPr txBox="1">
            <a:spLocks noChangeArrowheads="1"/>
          </p:cNvSpPr>
          <p:nvPr/>
        </p:nvSpPr>
        <p:spPr bwMode="auto">
          <a:xfrm>
            <a:off x="1663700" y="2500313"/>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初步愿景</a:t>
            </a:r>
          </a:p>
        </p:txBody>
      </p:sp>
      <p:sp>
        <p:nvSpPr>
          <p:cNvPr id="303114" name="任意多边形 12">
            <a:extLst>
              <a:ext uri="{FF2B5EF4-FFF2-40B4-BE49-F238E27FC236}">
                <a16:creationId xmlns:a16="http://schemas.microsoft.com/office/drawing/2014/main" id="{D71022C3-B0AC-4891-B742-12A044437431}"/>
              </a:ext>
            </a:extLst>
          </p:cNvPr>
          <p:cNvSpPr>
            <a:spLocks noChangeArrowheads="1"/>
          </p:cNvSpPr>
          <p:nvPr/>
        </p:nvSpPr>
        <p:spPr bwMode="auto">
          <a:xfrm>
            <a:off x="1089025" y="2963863"/>
            <a:ext cx="2132013" cy="852487"/>
          </a:xfrm>
          <a:custGeom>
            <a:avLst/>
            <a:gdLst>
              <a:gd name="T0" fmla="*/ 0 w 2132065"/>
              <a:gd name="T1" fmla="*/ 0 h 852826"/>
              <a:gd name="T2" fmla="*/ 1705358 w 2132065"/>
              <a:gd name="T3" fmla="*/ 0 h 852826"/>
              <a:gd name="T4" fmla="*/ 2131701 w 2132065"/>
              <a:gd name="T5" fmla="*/ 425230 h 852826"/>
              <a:gd name="T6" fmla="*/ 1705358 w 2132065"/>
              <a:gd name="T7" fmla="*/ 850456 h 852826"/>
              <a:gd name="T8" fmla="*/ 0 w 2132065"/>
              <a:gd name="T9" fmla="*/ 850456 h 852826"/>
              <a:gd name="T10" fmla="*/ 426343 w 2132065"/>
              <a:gd name="T11" fmla="*/ 425230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303115" name="Freeform 11">
            <a:extLst>
              <a:ext uri="{FF2B5EF4-FFF2-40B4-BE49-F238E27FC236}">
                <a16:creationId xmlns:a16="http://schemas.microsoft.com/office/drawing/2014/main" id="{E4D4273D-07E7-40D4-B766-F10092C0EABE}"/>
              </a:ext>
            </a:extLst>
          </p:cNvPr>
          <p:cNvSpPr>
            <a:spLocks noEditPoints="1" noChangeArrowheads="1"/>
          </p:cNvSpPr>
          <p:nvPr/>
        </p:nvSpPr>
        <p:spPr bwMode="auto">
          <a:xfrm>
            <a:off x="1903413" y="3070225"/>
            <a:ext cx="412750" cy="414338"/>
          </a:xfrm>
          <a:custGeom>
            <a:avLst/>
            <a:gdLst>
              <a:gd name="T0" fmla="*/ 383315766 w 400"/>
              <a:gd name="T1" fmla="*/ 197426878 h 400"/>
              <a:gd name="T2" fmla="*/ 383315766 w 400"/>
              <a:gd name="T3" fmla="*/ 231763068 h 400"/>
              <a:gd name="T4" fmla="*/ 425906406 w 400"/>
              <a:gd name="T5" fmla="*/ 214594973 h 400"/>
              <a:gd name="T6" fmla="*/ 212953203 w 400"/>
              <a:gd name="T7" fmla="*/ 96567686 h 400"/>
              <a:gd name="T8" fmla="*/ 212953203 w 400"/>
              <a:gd name="T9" fmla="*/ 332622260 h 400"/>
              <a:gd name="T10" fmla="*/ 212953203 w 400"/>
              <a:gd name="T11" fmla="*/ 96567686 h 400"/>
              <a:gd name="T12" fmla="*/ 127771922 w 400"/>
              <a:gd name="T13" fmla="*/ 214594973 h 400"/>
              <a:gd name="T14" fmla="*/ 298134484 w 400"/>
              <a:gd name="T15" fmla="*/ 214594973 h 400"/>
              <a:gd name="T16" fmla="*/ 62821582 w 400"/>
              <a:gd name="T17" fmla="*/ 214594973 h 400"/>
              <a:gd name="T18" fmla="*/ 21295836 w 400"/>
              <a:gd name="T19" fmla="*/ 197426878 h 400"/>
              <a:gd name="T20" fmla="*/ 21295836 w 400"/>
              <a:gd name="T21" fmla="*/ 231763068 h 400"/>
              <a:gd name="T22" fmla="*/ 62821582 w 400"/>
              <a:gd name="T23" fmla="*/ 214594973 h 400"/>
              <a:gd name="T24" fmla="*/ 229989459 w 400"/>
              <a:gd name="T25" fmla="*/ 42919202 h 400"/>
              <a:gd name="T26" fmla="*/ 212953203 w 400"/>
              <a:gd name="T27" fmla="*/ 0 h 400"/>
              <a:gd name="T28" fmla="*/ 195916947 w 400"/>
              <a:gd name="T29" fmla="*/ 42919202 h 400"/>
              <a:gd name="T30" fmla="*/ 212953203 w 400"/>
              <a:gd name="T31" fmla="*/ 364811143 h 400"/>
              <a:gd name="T32" fmla="*/ 195916947 w 400"/>
              <a:gd name="T33" fmla="*/ 407730345 h 400"/>
              <a:gd name="T34" fmla="*/ 229989459 w 400"/>
              <a:gd name="T35" fmla="*/ 407730345 h 400"/>
              <a:gd name="T36" fmla="*/ 212953203 w 400"/>
              <a:gd name="T37" fmla="*/ 364811143 h 400"/>
              <a:gd name="T38" fmla="*/ 372667848 w 400"/>
              <a:gd name="T39" fmla="*/ 53648484 h 400"/>
              <a:gd name="T40" fmla="*/ 330077207 w 400"/>
              <a:gd name="T41" fmla="*/ 71889715 h 400"/>
              <a:gd name="T42" fmla="*/ 354566696 w 400"/>
              <a:gd name="T43" fmla="*/ 95494551 h 400"/>
              <a:gd name="T44" fmla="*/ 70274815 w 400"/>
              <a:gd name="T45" fmla="*/ 333695395 h 400"/>
              <a:gd name="T46" fmla="*/ 53238559 w 400"/>
              <a:gd name="T47" fmla="*/ 375541461 h 400"/>
              <a:gd name="T48" fmla="*/ 94764304 w 400"/>
              <a:gd name="T49" fmla="*/ 357300231 h 400"/>
              <a:gd name="T50" fmla="*/ 70274815 w 400"/>
              <a:gd name="T51" fmla="*/ 333695395 h 400"/>
              <a:gd name="T52" fmla="*/ 53238559 w 400"/>
              <a:gd name="T53" fmla="*/ 53648484 h 400"/>
              <a:gd name="T54" fmla="*/ 70274815 w 400"/>
              <a:gd name="T55" fmla="*/ 95494551 h 400"/>
              <a:gd name="T56" fmla="*/ 94764304 w 400"/>
              <a:gd name="T57" fmla="*/ 71889715 h 400"/>
              <a:gd name="T58" fmla="*/ 330077207 w 400"/>
              <a:gd name="T59" fmla="*/ 357300231 h 400"/>
              <a:gd name="T60" fmla="*/ 372667848 w 400"/>
              <a:gd name="T61" fmla="*/ 375541461 h 400"/>
              <a:gd name="T62" fmla="*/ 354566696 w 400"/>
              <a:gd name="T63" fmla="*/ 333695395 h 400"/>
              <a:gd name="T64" fmla="*/ 330077207 w 400"/>
              <a:gd name="T65" fmla="*/ 357300231 h 4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116" name="文本框 14">
            <a:extLst>
              <a:ext uri="{FF2B5EF4-FFF2-40B4-BE49-F238E27FC236}">
                <a16:creationId xmlns:a16="http://schemas.microsoft.com/office/drawing/2014/main" id="{4644CABC-4DEC-4783-8D0F-D6A5E0105F69}"/>
              </a:ext>
            </a:extLst>
          </p:cNvPr>
          <p:cNvSpPr txBox="1">
            <a:spLocks noChangeArrowheads="1"/>
          </p:cNvSpPr>
          <p:nvPr/>
        </p:nvSpPr>
        <p:spPr bwMode="auto">
          <a:xfrm>
            <a:off x="1654175" y="3484563"/>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整体优化</a:t>
            </a:r>
          </a:p>
        </p:txBody>
      </p:sp>
      <p:sp>
        <p:nvSpPr>
          <p:cNvPr id="303117" name="任意多边形 15">
            <a:extLst>
              <a:ext uri="{FF2B5EF4-FFF2-40B4-BE49-F238E27FC236}">
                <a16:creationId xmlns:a16="http://schemas.microsoft.com/office/drawing/2014/main" id="{A94965F0-F73B-4315-B0CC-9FAF0B7FFFA2}"/>
              </a:ext>
            </a:extLst>
          </p:cNvPr>
          <p:cNvSpPr>
            <a:spLocks noChangeArrowheads="1"/>
          </p:cNvSpPr>
          <p:nvPr/>
        </p:nvSpPr>
        <p:spPr bwMode="auto">
          <a:xfrm>
            <a:off x="1089025" y="3937000"/>
            <a:ext cx="2132013" cy="852488"/>
          </a:xfrm>
          <a:custGeom>
            <a:avLst/>
            <a:gdLst>
              <a:gd name="T0" fmla="*/ 0 w 2132065"/>
              <a:gd name="T1" fmla="*/ 0 h 852826"/>
              <a:gd name="T2" fmla="*/ 1705358 w 2132065"/>
              <a:gd name="T3" fmla="*/ 0 h 852826"/>
              <a:gd name="T4" fmla="*/ 2131701 w 2132065"/>
              <a:gd name="T5" fmla="*/ 425230 h 852826"/>
              <a:gd name="T6" fmla="*/ 1705358 w 2132065"/>
              <a:gd name="T7" fmla="*/ 850463 h 852826"/>
              <a:gd name="T8" fmla="*/ 0 w 2132065"/>
              <a:gd name="T9" fmla="*/ 850463 h 852826"/>
              <a:gd name="T10" fmla="*/ 426343 w 2132065"/>
              <a:gd name="T11" fmla="*/ 425230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303118" name="Freeform 21">
            <a:extLst>
              <a:ext uri="{FF2B5EF4-FFF2-40B4-BE49-F238E27FC236}">
                <a16:creationId xmlns:a16="http://schemas.microsoft.com/office/drawing/2014/main" id="{27777CA7-28F0-4A8E-A6CE-D0B4CED180E5}"/>
              </a:ext>
            </a:extLst>
          </p:cNvPr>
          <p:cNvSpPr>
            <a:spLocks noEditPoints="1" noChangeArrowheads="1"/>
          </p:cNvSpPr>
          <p:nvPr/>
        </p:nvSpPr>
        <p:spPr bwMode="auto">
          <a:xfrm>
            <a:off x="1978025" y="4059238"/>
            <a:ext cx="352425" cy="352425"/>
          </a:xfrm>
          <a:custGeom>
            <a:avLst/>
            <a:gdLst>
              <a:gd name="T0" fmla="*/ 298254741 w 403"/>
              <a:gd name="T1" fmla="*/ 114146445 h 404"/>
              <a:gd name="T2" fmla="*/ 184306032 w 403"/>
              <a:gd name="T3" fmla="*/ 83707044 h 404"/>
              <a:gd name="T4" fmla="*/ 164422441 w 403"/>
              <a:gd name="T5" fmla="*/ 9892325 h 404"/>
              <a:gd name="T6" fmla="*/ 149127371 w 403"/>
              <a:gd name="T7" fmla="*/ 1522232 h 404"/>
              <a:gd name="T8" fmla="*/ 10706549 w 403"/>
              <a:gd name="T9" fmla="*/ 38809495 h 404"/>
              <a:gd name="T10" fmla="*/ 1529507 w 403"/>
              <a:gd name="T11" fmla="*/ 53268515 h 404"/>
              <a:gd name="T12" fmla="*/ 51238922 w 403"/>
              <a:gd name="T13" fmla="*/ 236662983 h 404"/>
              <a:gd name="T14" fmla="*/ 65768801 w 403"/>
              <a:gd name="T15" fmla="*/ 245033949 h 404"/>
              <a:gd name="T16" fmla="*/ 121596245 w 403"/>
              <a:gd name="T17" fmla="*/ 229814249 h 404"/>
              <a:gd name="T18" fmla="*/ 113948709 w 403"/>
              <a:gd name="T19" fmla="*/ 257970738 h 404"/>
              <a:gd name="T20" fmla="*/ 122361435 w 403"/>
              <a:gd name="T21" fmla="*/ 272428887 h 404"/>
              <a:gd name="T22" fmla="*/ 246251503 w 403"/>
              <a:gd name="T23" fmla="*/ 305151199 h 404"/>
              <a:gd name="T24" fmla="*/ 261546573 w 403"/>
              <a:gd name="T25" fmla="*/ 297541785 h 404"/>
              <a:gd name="T26" fmla="*/ 306667467 w 403"/>
              <a:gd name="T27" fmla="*/ 128604593 h 404"/>
              <a:gd name="T28" fmla="*/ 298254741 w 403"/>
              <a:gd name="T29" fmla="*/ 114146445 h 404"/>
              <a:gd name="T30" fmla="*/ 26001619 w 403"/>
              <a:gd name="T31" fmla="*/ 57072786 h 404"/>
              <a:gd name="T32" fmla="*/ 146068357 w 403"/>
              <a:gd name="T33" fmla="*/ 25112026 h 404"/>
              <a:gd name="T34" fmla="*/ 190424060 w 403"/>
              <a:gd name="T35" fmla="*/ 189482523 h 404"/>
              <a:gd name="T36" fmla="*/ 70357322 w 403"/>
              <a:gd name="T37" fmla="*/ 221444155 h 404"/>
              <a:gd name="T38" fmla="*/ 26001619 w 403"/>
              <a:gd name="T39" fmla="*/ 57072786 h 404"/>
              <a:gd name="T40" fmla="*/ 240898666 w 403"/>
              <a:gd name="T41" fmla="*/ 282322085 h 404"/>
              <a:gd name="T42" fmla="*/ 136891315 w 403"/>
              <a:gd name="T43" fmla="*/ 254165595 h 404"/>
              <a:gd name="T44" fmla="*/ 145304040 w 403"/>
              <a:gd name="T45" fmla="*/ 223727067 h 404"/>
              <a:gd name="T46" fmla="*/ 204954814 w 403"/>
              <a:gd name="T47" fmla="*/ 207746686 h 404"/>
              <a:gd name="T48" fmla="*/ 213367540 w 403"/>
              <a:gd name="T49" fmla="*/ 193287666 h 404"/>
              <a:gd name="T50" fmla="*/ 190424060 w 403"/>
              <a:gd name="T51" fmla="*/ 108058390 h 404"/>
              <a:gd name="T52" fmla="*/ 281430164 w 403"/>
              <a:gd name="T53" fmla="*/ 132409736 h 404"/>
              <a:gd name="T54" fmla="*/ 240898666 w 403"/>
              <a:gd name="T55" fmla="*/ 282322085 h 4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119" name="文本框 17">
            <a:extLst>
              <a:ext uri="{FF2B5EF4-FFF2-40B4-BE49-F238E27FC236}">
                <a16:creationId xmlns:a16="http://schemas.microsoft.com/office/drawing/2014/main" id="{FA19CDCE-89DA-4868-B785-CF5F46D81F8A}"/>
              </a:ext>
            </a:extLst>
          </p:cNvPr>
          <p:cNvSpPr txBox="1">
            <a:spLocks noChangeArrowheads="1"/>
          </p:cNvSpPr>
          <p:nvPr/>
        </p:nvSpPr>
        <p:spPr bwMode="auto">
          <a:xfrm>
            <a:off x="1663700" y="4446588"/>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场景拓宽</a:t>
            </a:r>
          </a:p>
        </p:txBody>
      </p:sp>
      <p:sp>
        <p:nvSpPr>
          <p:cNvPr id="303120" name="任意多边形 18">
            <a:extLst>
              <a:ext uri="{FF2B5EF4-FFF2-40B4-BE49-F238E27FC236}">
                <a16:creationId xmlns:a16="http://schemas.microsoft.com/office/drawing/2014/main" id="{DF20B916-F37A-4C13-BEFF-53AAE9E0641A}"/>
              </a:ext>
            </a:extLst>
          </p:cNvPr>
          <p:cNvSpPr>
            <a:spLocks noChangeArrowheads="1"/>
          </p:cNvSpPr>
          <p:nvPr/>
        </p:nvSpPr>
        <p:spPr bwMode="auto">
          <a:xfrm>
            <a:off x="1089025" y="4908550"/>
            <a:ext cx="2132013" cy="852488"/>
          </a:xfrm>
          <a:custGeom>
            <a:avLst/>
            <a:gdLst>
              <a:gd name="T0" fmla="*/ 0 w 2132065"/>
              <a:gd name="T1" fmla="*/ 0 h 852826"/>
              <a:gd name="T2" fmla="*/ 1705358 w 2132065"/>
              <a:gd name="T3" fmla="*/ 0 h 852826"/>
              <a:gd name="T4" fmla="*/ 2131701 w 2132065"/>
              <a:gd name="T5" fmla="*/ 425230 h 852826"/>
              <a:gd name="T6" fmla="*/ 1705358 w 2132065"/>
              <a:gd name="T7" fmla="*/ 850463 h 852826"/>
              <a:gd name="T8" fmla="*/ 0 w 2132065"/>
              <a:gd name="T9" fmla="*/ 850463 h 852826"/>
              <a:gd name="T10" fmla="*/ 426343 w 2132065"/>
              <a:gd name="T11" fmla="*/ 425230 h 852826"/>
              <a:gd name="T12" fmla="*/ 0 w 2132065"/>
              <a:gd name="T13" fmla="*/ 0 h 852826"/>
              <a:gd name="T14" fmla="*/ 0 60000 65536"/>
              <a:gd name="T15" fmla="*/ 0 60000 65536"/>
              <a:gd name="T16" fmla="*/ 0 60000 65536"/>
              <a:gd name="T17" fmla="*/ 0 60000 65536"/>
              <a:gd name="T18" fmla="*/ 0 60000 65536"/>
              <a:gd name="T19" fmla="*/ 0 60000 65536"/>
              <a:gd name="T20" fmla="*/ 0 60000 65536"/>
              <a:gd name="T21" fmla="*/ 0 w 2132065"/>
              <a:gd name="T22" fmla="*/ 0 h 852826"/>
              <a:gd name="T23" fmla="*/ 2132065 w 2132065"/>
              <a:gd name="T24" fmla="*/ 852826 h 8528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32065" h="852826">
                <a:moveTo>
                  <a:pt x="0" y="0"/>
                </a:moveTo>
                <a:lnTo>
                  <a:pt x="1705652" y="0"/>
                </a:lnTo>
                <a:lnTo>
                  <a:pt x="2132065" y="426413"/>
                </a:lnTo>
                <a:lnTo>
                  <a:pt x="1705652" y="852826"/>
                </a:lnTo>
                <a:lnTo>
                  <a:pt x="0" y="852826"/>
                </a:lnTo>
                <a:lnTo>
                  <a:pt x="426413" y="426413"/>
                </a:lnTo>
                <a:lnTo>
                  <a:pt x="0" y="0"/>
                </a:lnTo>
                <a:close/>
              </a:path>
            </a:pathLst>
          </a:cu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573" tIns="5080" rIns="426413" bIns="5080" anchor="ctr"/>
          <a:lstStyle>
            <a:lvl1pPr defTabSz="355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defTabSz="355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355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355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a:p>
            <a:pPr algn="ctr" eaLnBrk="1" hangingPunct="1">
              <a:spcBef>
                <a:spcPct val="0"/>
              </a:spcBef>
              <a:spcAft>
                <a:spcPct val="35000"/>
              </a:spcAft>
              <a:buFont typeface="Arial" panose="020B0604020202020204" pitchFamily="34" charset="0"/>
              <a:buNone/>
            </a:pPr>
            <a:endParaRPr lang="en-US" altLang="zh-CN" sz="800" b="1">
              <a:solidFill>
                <a:srgbClr val="FFFFFF"/>
              </a:solidFill>
              <a:latin typeface="微软雅黑" panose="020B0503020204020204" pitchFamily="34" charset="-122"/>
            </a:endParaRPr>
          </a:p>
        </p:txBody>
      </p:sp>
      <p:sp>
        <p:nvSpPr>
          <p:cNvPr id="303121" name="Freeform 26">
            <a:extLst>
              <a:ext uri="{FF2B5EF4-FFF2-40B4-BE49-F238E27FC236}">
                <a16:creationId xmlns:a16="http://schemas.microsoft.com/office/drawing/2014/main" id="{FDFE3855-A329-4171-AAB0-95B0C780CA1B}"/>
              </a:ext>
            </a:extLst>
          </p:cNvPr>
          <p:cNvSpPr>
            <a:spLocks noChangeArrowheads="1"/>
          </p:cNvSpPr>
          <p:nvPr/>
        </p:nvSpPr>
        <p:spPr bwMode="auto">
          <a:xfrm>
            <a:off x="2016125" y="5094288"/>
            <a:ext cx="288925" cy="300037"/>
          </a:xfrm>
          <a:custGeom>
            <a:avLst/>
            <a:gdLst>
              <a:gd name="T0" fmla="*/ 114526074 w 274"/>
              <a:gd name="T1" fmla="*/ 316979582 h 284"/>
              <a:gd name="T2" fmla="*/ 88953048 w 274"/>
              <a:gd name="T3" fmla="*/ 304702364 h 284"/>
              <a:gd name="T4" fmla="*/ 10006928 w 274"/>
              <a:gd name="T5" fmla="*/ 198669922 h 284"/>
              <a:gd name="T6" fmla="*/ 15567152 w 274"/>
              <a:gd name="T7" fmla="*/ 155141315 h 284"/>
              <a:gd name="T8" fmla="*/ 58931210 w 274"/>
              <a:gd name="T9" fmla="*/ 161838267 h 284"/>
              <a:gd name="T10" fmla="*/ 111190783 w 274"/>
              <a:gd name="T11" fmla="*/ 231037998 h 284"/>
              <a:gd name="T12" fmla="*/ 243507888 w 274"/>
              <a:gd name="T13" fmla="*/ 18974171 h 284"/>
              <a:gd name="T14" fmla="*/ 285760533 w 274"/>
              <a:gd name="T15" fmla="*/ 8929270 h 284"/>
              <a:gd name="T16" fmla="*/ 295767461 w 274"/>
              <a:gd name="T17" fmla="*/ 52457877 h 284"/>
              <a:gd name="T18" fmla="*/ 140100154 w 274"/>
              <a:gd name="T19" fmla="*/ 302470047 h 284"/>
              <a:gd name="T20" fmla="*/ 115638541 w 274"/>
              <a:gd name="T21" fmla="*/ 316979582 h 284"/>
              <a:gd name="T22" fmla="*/ 114526074 w 274"/>
              <a:gd name="T23" fmla="*/ 316979582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122" name="文本框 20">
            <a:extLst>
              <a:ext uri="{FF2B5EF4-FFF2-40B4-BE49-F238E27FC236}">
                <a16:creationId xmlns:a16="http://schemas.microsoft.com/office/drawing/2014/main" id="{248807FC-74B1-4488-879E-C5C2FA35323D}"/>
              </a:ext>
            </a:extLst>
          </p:cNvPr>
          <p:cNvSpPr txBox="1">
            <a:spLocks noChangeArrowheads="1"/>
          </p:cNvSpPr>
          <p:nvPr/>
        </p:nvSpPr>
        <p:spPr bwMode="auto">
          <a:xfrm>
            <a:off x="1663700" y="5410200"/>
            <a:ext cx="1001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rPr>
              <a:t>海外市场</a:t>
            </a:r>
          </a:p>
        </p:txBody>
      </p:sp>
      <p:sp>
        <p:nvSpPr>
          <p:cNvPr id="303123" name="文本框 21">
            <a:extLst>
              <a:ext uri="{FF2B5EF4-FFF2-40B4-BE49-F238E27FC236}">
                <a16:creationId xmlns:a16="http://schemas.microsoft.com/office/drawing/2014/main" id="{886BE75E-7B52-4554-8885-8C4988EC7569}"/>
              </a:ext>
            </a:extLst>
          </p:cNvPr>
          <p:cNvSpPr txBox="1">
            <a:spLocks noChangeArrowheads="1"/>
          </p:cNvSpPr>
          <p:nvPr/>
        </p:nvSpPr>
        <p:spPr bwMode="auto">
          <a:xfrm>
            <a:off x="10218738" y="360363"/>
            <a:ext cx="1758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a:t>Box</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2886"/>
                                        </p:tgtEl>
                                        <p:attrNameLst>
                                          <p:attrName>style.visibility</p:attrName>
                                        </p:attrNameLst>
                                      </p:cBhvr>
                                      <p:to>
                                        <p:strVal val="visible"/>
                                      </p:to>
                                    </p:set>
                                    <p:animEffect transition="in" filter="fade">
                                      <p:cBhvr>
                                        <p:cTn id="7" dur="500"/>
                                        <p:tgtEl>
                                          <p:spTgt spid="12288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2887"/>
                                        </p:tgtEl>
                                        <p:attrNameLst>
                                          <p:attrName>style.visibility</p:attrName>
                                        </p:attrNameLst>
                                      </p:cBhvr>
                                      <p:to>
                                        <p:strVal val="visible"/>
                                      </p:to>
                                    </p:set>
                                    <p:animEffect transition="in" filter="fade">
                                      <p:cBhvr>
                                        <p:cTn id="11" dur="500"/>
                                        <p:tgtEl>
                                          <p:spTgt spid="122887"/>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2888"/>
                                        </p:tgtEl>
                                        <p:attrNameLst>
                                          <p:attrName>style.visibility</p:attrName>
                                        </p:attrNameLst>
                                      </p:cBhvr>
                                      <p:to>
                                        <p:strVal val="visible"/>
                                      </p:to>
                                    </p:set>
                                    <p:animEffect transition="in" filter="fade">
                                      <p:cBhvr>
                                        <p:cTn id="15" dur="500"/>
                                        <p:tgtEl>
                                          <p:spTgt spid="122888"/>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2889"/>
                                        </p:tgtEl>
                                        <p:attrNameLst>
                                          <p:attrName>style.visibility</p:attrName>
                                        </p:attrNameLst>
                                      </p:cBhvr>
                                      <p:to>
                                        <p:strVal val="visible"/>
                                      </p:to>
                                    </p:set>
                                    <p:animEffect transition="in" filter="fade">
                                      <p:cBhvr>
                                        <p:cTn id="19" dur="500"/>
                                        <p:tgtEl>
                                          <p:spTgt spid="122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6" grpId="0"/>
      <p:bldP spid="122887" grpId="0"/>
      <p:bldP spid="122888" grpId="0"/>
      <p:bldP spid="12288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图片 7">
            <a:extLst>
              <a:ext uri="{FF2B5EF4-FFF2-40B4-BE49-F238E27FC236}">
                <a16:creationId xmlns:a16="http://schemas.microsoft.com/office/drawing/2014/main" id="{41AD2FFD-AD95-4A96-B5B4-A549FF081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050" y="831850"/>
            <a:ext cx="402590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459" name="组合 30">
            <a:extLst>
              <a:ext uri="{FF2B5EF4-FFF2-40B4-BE49-F238E27FC236}">
                <a16:creationId xmlns:a16="http://schemas.microsoft.com/office/drawing/2014/main" id="{A2F0EA26-4DF5-42FE-9619-DCF02E23439E}"/>
              </a:ext>
            </a:extLst>
          </p:cNvPr>
          <p:cNvGrpSpPr>
            <a:grpSpLocks/>
          </p:cNvGrpSpPr>
          <p:nvPr/>
        </p:nvGrpSpPr>
        <p:grpSpPr bwMode="auto">
          <a:xfrm>
            <a:off x="4178300" y="1566863"/>
            <a:ext cx="1687513" cy="3201987"/>
            <a:chOff x="0" y="0"/>
            <a:chExt cx="1687976" cy="3202328"/>
          </a:xfrm>
        </p:grpSpPr>
        <p:cxnSp>
          <p:nvCxnSpPr>
            <p:cNvPr id="147466" name="直接连接符 9">
              <a:extLst>
                <a:ext uri="{FF2B5EF4-FFF2-40B4-BE49-F238E27FC236}">
                  <a16:creationId xmlns:a16="http://schemas.microsoft.com/office/drawing/2014/main" id="{2A392648-F44F-4146-91D6-5196B76A0FD7}"/>
                </a:ext>
              </a:extLst>
            </p:cNvPr>
            <p:cNvCxnSpPr>
              <a:cxnSpLocks noChangeShapeType="1"/>
            </p:cNvCxnSpPr>
            <p:nvPr/>
          </p:nvCxnSpPr>
          <p:spPr bwMode="auto">
            <a:xfrm>
              <a:off x="723014" y="2282514"/>
              <a:ext cx="340242" cy="81870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7467" name="直接连接符 12">
              <a:extLst>
                <a:ext uri="{FF2B5EF4-FFF2-40B4-BE49-F238E27FC236}">
                  <a16:creationId xmlns:a16="http://schemas.microsoft.com/office/drawing/2014/main" id="{9C978E8A-A4DC-49F5-BD31-AD40AFB6B60C}"/>
                </a:ext>
              </a:extLst>
            </p:cNvPr>
            <p:cNvCxnSpPr>
              <a:cxnSpLocks noChangeShapeType="1"/>
            </p:cNvCxnSpPr>
            <p:nvPr/>
          </p:nvCxnSpPr>
          <p:spPr bwMode="auto">
            <a:xfrm flipV="1">
              <a:off x="489098" y="2282514"/>
              <a:ext cx="233916" cy="409353"/>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7468" name="直接连接符 15">
              <a:extLst>
                <a:ext uri="{FF2B5EF4-FFF2-40B4-BE49-F238E27FC236}">
                  <a16:creationId xmlns:a16="http://schemas.microsoft.com/office/drawing/2014/main" id="{E2562C16-AEC4-438D-9C72-5362E4ADE431}"/>
                </a:ext>
              </a:extLst>
            </p:cNvPr>
            <p:cNvCxnSpPr>
              <a:cxnSpLocks noChangeShapeType="1"/>
            </p:cNvCxnSpPr>
            <p:nvPr/>
          </p:nvCxnSpPr>
          <p:spPr bwMode="auto">
            <a:xfrm flipH="1" flipV="1">
              <a:off x="0" y="1931640"/>
              <a:ext cx="723014" cy="350874"/>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7469" name="直接连接符 18">
              <a:extLst>
                <a:ext uri="{FF2B5EF4-FFF2-40B4-BE49-F238E27FC236}">
                  <a16:creationId xmlns:a16="http://schemas.microsoft.com/office/drawing/2014/main" id="{F10CA3D4-65C9-4C9B-9182-85778325F692}"/>
                </a:ext>
              </a:extLst>
            </p:cNvPr>
            <p:cNvCxnSpPr>
              <a:cxnSpLocks noChangeShapeType="1"/>
            </p:cNvCxnSpPr>
            <p:nvPr/>
          </p:nvCxnSpPr>
          <p:spPr bwMode="auto">
            <a:xfrm flipH="1" flipV="1">
              <a:off x="723014" y="2282514"/>
              <a:ext cx="946298" cy="20467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7470" name="直接连接符 21">
              <a:extLst>
                <a:ext uri="{FF2B5EF4-FFF2-40B4-BE49-F238E27FC236}">
                  <a16:creationId xmlns:a16="http://schemas.microsoft.com/office/drawing/2014/main" id="{6C559620-A84B-440F-92AA-36382C48D57D}"/>
                </a:ext>
              </a:extLst>
            </p:cNvPr>
            <p:cNvCxnSpPr>
              <a:cxnSpLocks noChangeShapeType="1"/>
            </p:cNvCxnSpPr>
            <p:nvPr/>
          </p:nvCxnSpPr>
          <p:spPr bwMode="auto">
            <a:xfrm flipV="1">
              <a:off x="1307805" y="2487192"/>
              <a:ext cx="349656" cy="71513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7471" name="直接连接符 24">
              <a:extLst>
                <a:ext uri="{FF2B5EF4-FFF2-40B4-BE49-F238E27FC236}">
                  <a16:creationId xmlns:a16="http://schemas.microsoft.com/office/drawing/2014/main" id="{934B262C-5C71-45FD-85BE-C122760AB056}"/>
                </a:ext>
              </a:extLst>
            </p:cNvPr>
            <p:cNvCxnSpPr>
              <a:cxnSpLocks noChangeShapeType="1"/>
            </p:cNvCxnSpPr>
            <p:nvPr/>
          </p:nvCxnSpPr>
          <p:spPr bwMode="auto">
            <a:xfrm flipH="1" flipV="1">
              <a:off x="361507" y="0"/>
              <a:ext cx="361508" cy="228401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47472" name="椭圆 27">
              <a:extLst>
                <a:ext uri="{FF2B5EF4-FFF2-40B4-BE49-F238E27FC236}">
                  <a16:creationId xmlns:a16="http://schemas.microsoft.com/office/drawing/2014/main" id="{C63A396E-B4D2-42E7-8EDC-2A05DFF4F392}"/>
                </a:ext>
              </a:extLst>
            </p:cNvPr>
            <p:cNvSpPr>
              <a:spLocks noChangeArrowheads="1"/>
            </p:cNvSpPr>
            <p:nvPr/>
          </p:nvSpPr>
          <p:spPr bwMode="auto">
            <a:xfrm>
              <a:off x="702570" y="2256088"/>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47473" name="椭圆 29">
              <a:extLst>
                <a:ext uri="{FF2B5EF4-FFF2-40B4-BE49-F238E27FC236}">
                  <a16:creationId xmlns:a16="http://schemas.microsoft.com/office/drawing/2014/main" id="{E4C97212-84CD-4775-A6AE-70C7DCF2064B}"/>
                </a:ext>
              </a:extLst>
            </p:cNvPr>
            <p:cNvSpPr>
              <a:spLocks noChangeArrowheads="1"/>
            </p:cNvSpPr>
            <p:nvPr/>
          </p:nvSpPr>
          <p:spPr bwMode="auto">
            <a:xfrm>
              <a:off x="1620508" y="2451020"/>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47460" name="文本框 31">
            <a:extLst>
              <a:ext uri="{FF2B5EF4-FFF2-40B4-BE49-F238E27FC236}">
                <a16:creationId xmlns:a16="http://schemas.microsoft.com/office/drawing/2014/main" id="{FD9AC016-7554-4535-850B-82CDD764B0FE}"/>
              </a:ext>
            </a:extLst>
          </p:cNvPr>
          <p:cNvSpPr txBox="1">
            <a:spLocks noChangeArrowheads="1"/>
          </p:cNvSpPr>
          <p:nvPr/>
        </p:nvSpPr>
        <p:spPr bwMode="auto">
          <a:xfrm>
            <a:off x="4902200" y="1647825"/>
            <a:ext cx="24018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PART</a:t>
            </a:r>
          </a:p>
          <a:p>
            <a:pPr algn="ctr" eaLnBrk="1" hangingPunct="1">
              <a:lnSpc>
                <a:spcPct val="100000"/>
              </a:lnSpc>
              <a:spcBef>
                <a:spcPct val="0"/>
              </a:spcBef>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04</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147461" name="文本框 32">
            <a:extLst>
              <a:ext uri="{FF2B5EF4-FFF2-40B4-BE49-F238E27FC236}">
                <a16:creationId xmlns:a16="http://schemas.microsoft.com/office/drawing/2014/main" id="{35D7C968-22CF-4997-A735-A8ACA708EBA5}"/>
              </a:ext>
            </a:extLst>
          </p:cNvPr>
          <p:cNvSpPr txBox="1">
            <a:spLocks noChangeArrowheads="1"/>
          </p:cNvSpPr>
          <p:nvPr/>
        </p:nvSpPr>
        <p:spPr bwMode="auto">
          <a:xfrm>
            <a:off x="5241925" y="3587750"/>
            <a:ext cx="2428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rPr>
              <a:t>商业模式</a:t>
            </a:r>
          </a:p>
        </p:txBody>
      </p:sp>
      <p:sp>
        <p:nvSpPr>
          <p:cNvPr id="147462" name="文本框 17">
            <a:extLst>
              <a:ext uri="{FF2B5EF4-FFF2-40B4-BE49-F238E27FC236}">
                <a16:creationId xmlns:a16="http://schemas.microsoft.com/office/drawing/2014/main" id="{F2867028-CB69-491C-ADCA-DBD57C300A60}"/>
              </a:ext>
            </a:extLst>
          </p:cNvPr>
          <p:cNvSpPr txBox="1">
            <a:spLocks noChangeArrowheads="1"/>
          </p:cNvSpPr>
          <p:nvPr/>
        </p:nvSpPr>
        <p:spPr bwMode="auto">
          <a:xfrm>
            <a:off x="4902200" y="5018088"/>
            <a:ext cx="1343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dirty="0">
                <a:solidFill>
                  <a:srgbClr val="40937D"/>
                </a:solidFill>
                <a:latin typeface="微软雅黑" panose="020B0503020204020204" pitchFamily="34" charset="-122"/>
                <a:ea typeface="微软雅黑" panose="020B0503020204020204" pitchFamily="34" charset="-122"/>
              </a:rPr>
              <a:t>BMC</a:t>
            </a:r>
            <a:r>
              <a:rPr lang="zh-CN" altLang="en-US" sz="2000" dirty="0">
                <a:solidFill>
                  <a:srgbClr val="40937D"/>
                </a:solidFill>
                <a:latin typeface="微软雅黑" panose="020B0503020204020204" pitchFamily="34" charset="-122"/>
                <a:ea typeface="微软雅黑" panose="020B0503020204020204" pitchFamily="34" charset="-122"/>
              </a:rPr>
              <a:t>介绍</a:t>
            </a:r>
          </a:p>
        </p:txBody>
      </p:sp>
      <p:sp>
        <p:nvSpPr>
          <p:cNvPr id="147463" name="文本框 19">
            <a:extLst>
              <a:ext uri="{FF2B5EF4-FFF2-40B4-BE49-F238E27FC236}">
                <a16:creationId xmlns:a16="http://schemas.microsoft.com/office/drawing/2014/main" id="{E6CB91BB-AFC7-4217-9634-19B24335B590}"/>
              </a:ext>
            </a:extLst>
          </p:cNvPr>
          <p:cNvSpPr txBox="1">
            <a:spLocks noChangeArrowheads="1"/>
          </p:cNvSpPr>
          <p:nvPr/>
        </p:nvSpPr>
        <p:spPr bwMode="auto">
          <a:xfrm>
            <a:off x="6230938" y="5018088"/>
            <a:ext cx="134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目标客户</a:t>
            </a:r>
          </a:p>
        </p:txBody>
      </p:sp>
      <p:sp>
        <p:nvSpPr>
          <p:cNvPr id="147464" name="文本框 20">
            <a:extLst>
              <a:ext uri="{FF2B5EF4-FFF2-40B4-BE49-F238E27FC236}">
                <a16:creationId xmlns:a16="http://schemas.microsoft.com/office/drawing/2014/main" id="{3612B868-0BD6-4D85-884B-87E52A13CA88}"/>
              </a:ext>
            </a:extLst>
          </p:cNvPr>
          <p:cNvSpPr txBox="1">
            <a:spLocks noChangeArrowheads="1"/>
          </p:cNvSpPr>
          <p:nvPr/>
        </p:nvSpPr>
        <p:spPr bwMode="auto">
          <a:xfrm>
            <a:off x="4902200" y="5376863"/>
            <a:ext cx="1343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竞品分析</a:t>
            </a:r>
          </a:p>
        </p:txBody>
      </p:sp>
      <p:sp>
        <p:nvSpPr>
          <p:cNvPr id="147465" name="文本框 22">
            <a:extLst>
              <a:ext uri="{FF2B5EF4-FFF2-40B4-BE49-F238E27FC236}">
                <a16:creationId xmlns:a16="http://schemas.microsoft.com/office/drawing/2014/main" id="{D867D814-485E-46CE-A490-E6CD50308C3F}"/>
              </a:ext>
            </a:extLst>
          </p:cNvPr>
          <p:cNvSpPr txBox="1">
            <a:spLocks noChangeArrowheads="1"/>
          </p:cNvSpPr>
          <p:nvPr/>
        </p:nvSpPr>
        <p:spPr bwMode="auto">
          <a:xfrm>
            <a:off x="6230938" y="5376863"/>
            <a:ext cx="134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市场分析</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椭圆 1">
            <a:extLst>
              <a:ext uri="{FF2B5EF4-FFF2-40B4-BE49-F238E27FC236}">
                <a16:creationId xmlns:a16="http://schemas.microsoft.com/office/drawing/2014/main" id="{D5A39283-2CF3-4E1B-94A8-439C7AD54F1F}"/>
              </a:ext>
            </a:extLst>
          </p:cNvPr>
          <p:cNvSpPr>
            <a:spLocks noChangeArrowheads="1"/>
          </p:cNvSpPr>
          <p:nvPr/>
        </p:nvSpPr>
        <p:spPr bwMode="auto">
          <a:xfrm>
            <a:off x="4737100" y="3400425"/>
            <a:ext cx="3008313" cy="1628775"/>
          </a:xfrm>
          <a:prstGeom prst="ellipse">
            <a:avLst/>
          </a:prstGeom>
          <a:noFill/>
          <a:ln w="12700">
            <a:solidFill>
              <a:srgbClr val="AABBC3"/>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27" name="任意多边形 2">
            <a:extLst>
              <a:ext uri="{FF2B5EF4-FFF2-40B4-BE49-F238E27FC236}">
                <a16:creationId xmlns:a16="http://schemas.microsoft.com/office/drawing/2014/main" id="{F35D3D85-450B-49E0-BDF4-6AE4A267FB5D}"/>
              </a:ext>
            </a:extLst>
          </p:cNvPr>
          <p:cNvSpPr>
            <a:spLocks noChangeArrowheads="1"/>
          </p:cNvSpPr>
          <p:nvPr/>
        </p:nvSpPr>
        <p:spPr bwMode="auto">
          <a:xfrm>
            <a:off x="5880100" y="1787525"/>
            <a:ext cx="746125" cy="692150"/>
          </a:xfrm>
          <a:custGeom>
            <a:avLst/>
            <a:gdLst>
              <a:gd name="T0" fmla="*/ 372448 w 746536"/>
              <a:gd name="T1" fmla="*/ 0 h 692122"/>
              <a:gd name="T2" fmla="*/ 744893 w 746536"/>
              <a:gd name="T3" fmla="*/ 319530 h 692122"/>
              <a:gd name="T4" fmla="*/ 447507 w 746536"/>
              <a:gd name="T5" fmla="*/ 632569 h 692122"/>
              <a:gd name="T6" fmla="*/ 445934 w 746536"/>
              <a:gd name="T7" fmla="*/ 632705 h 692122"/>
              <a:gd name="T8" fmla="*/ 450363 w 746536"/>
              <a:gd name="T9" fmla="*/ 635856 h 692122"/>
              <a:gd name="T10" fmla="*/ 457006 w 746536"/>
              <a:gd name="T11" fmla="*/ 651650 h 692122"/>
              <a:gd name="T12" fmla="*/ 372448 w 746536"/>
              <a:gd name="T13" fmla="*/ 692234 h 692122"/>
              <a:gd name="T14" fmla="*/ 287886 w 746536"/>
              <a:gd name="T15" fmla="*/ 651650 h 692122"/>
              <a:gd name="T16" fmla="*/ 294533 w 746536"/>
              <a:gd name="T17" fmla="*/ 635856 h 692122"/>
              <a:gd name="T18" fmla="*/ 298958 w 746536"/>
              <a:gd name="T19" fmla="*/ 632705 h 692122"/>
              <a:gd name="T20" fmla="*/ 297386 w 746536"/>
              <a:gd name="T21" fmla="*/ 632569 h 692122"/>
              <a:gd name="T22" fmla="*/ 0 w 746536"/>
              <a:gd name="T23" fmla="*/ 319530 h 692122"/>
              <a:gd name="T24" fmla="*/ 372448 w 746536"/>
              <a:gd name="T25" fmla="*/ 0 h 692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6536" h="692122">
                <a:moveTo>
                  <a:pt x="373268" y="0"/>
                </a:moveTo>
                <a:cubicBezTo>
                  <a:pt x="579418" y="0"/>
                  <a:pt x="746536" y="143035"/>
                  <a:pt x="746536" y="319478"/>
                </a:cubicBezTo>
                <a:cubicBezTo>
                  <a:pt x="746536" y="473866"/>
                  <a:pt x="618587" y="602675"/>
                  <a:pt x="448495" y="632465"/>
                </a:cubicBezTo>
                <a:lnTo>
                  <a:pt x="446918" y="632601"/>
                </a:lnTo>
                <a:lnTo>
                  <a:pt x="451355" y="635752"/>
                </a:lnTo>
                <a:cubicBezTo>
                  <a:pt x="455643" y="640606"/>
                  <a:pt x="458014" y="645944"/>
                  <a:pt x="458014" y="651546"/>
                </a:cubicBezTo>
                <a:cubicBezTo>
                  <a:pt x="458014" y="673956"/>
                  <a:pt x="420072" y="692122"/>
                  <a:pt x="373268" y="692122"/>
                </a:cubicBezTo>
                <a:cubicBezTo>
                  <a:pt x="326464" y="692122"/>
                  <a:pt x="288522" y="673956"/>
                  <a:pt x="288522" y="651546"/>
                </a:cubicBezTo>
                <a:cubicBezTo>
                  <a:pt x="288522" y="645944"/>
                  <a:pt x="290894" y="640606"/>
                  <a:pt x="295182" y="635752"/>
                </a:cubicBezTo>
                <a:lnTo>
                  <a:pt x="299618" y="632601"/>
                </a:lnTo>
                <a:lnTo>
                  <a:pt x="298042" y="632465"/>
                </a:lnTo>
                <a:cubicBezTo>
                  <a:pt x="127949" y="602675"/>
                  <a:pt x="0" y="473866"/>
                  <a:pt x="0" y="319478"/>
                </a:cubicBezTo>
                <a:cubicBezTo>
                  <a:pt x="0" y="143035"/>
                  <a:pt x="167118" y="0"/>
                  <a:pt x="373268" y="0"/>
                </a:cubicBezTo>
                <a:close/>
              </a:path>
            </a:pathLst>
          </a:custGeom>
          <a:solidFill>
            <a:srgbClr val="4093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29028" name="组合 3">
            <a:extLst>
              <a:ext uri="{FF2B5EF4-FFF2-40B4-BE49-F238E27FC236}">
                <a16:creationId xmlns:a16="http://schemas.microsoft.com/office/drawing/2014/main" id="{D0BFF8A7-1B09-4E35-AEDA-9B8EF2BC6A2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38" y="2625725"/>
            <a:ext cx="658812"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9" name="组合 6">
            <a:extLst>
              <a:ext uri="{FF2B5EF4-FFF2-40B4-BE49-F238E27FC236}">
                <a16:creationId xmlns:a16="http://schemas.microsoft.com/office/drawing/2014/main" id="{D89DB710-ED69-4ABC-B59B-D0D574D4135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8275" y="2400300"/>
            <a:ext cx="409575"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0" name="组合 9">
            <a:extLst>
              <a:ext uri="{FF2B5EF4-FFF2-40B4-BE49-F238E27FC236}">
                <a16:creationId xmlns:a16="http://schemas.microsoft.com/office/drawing/2014/main" id="{B19DD4C6-365C-46AC-A8A7-8B11B11DDED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9238" y="3241675"/>
            <a:ext cx="409575"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1" name="组合 12">
            <a:extLst>
              <a:ext uri="{FF2B5EF4-FFF2-40B4-BE49-F238E27FC236}">
                <a16:creationId xmlns:a16="http://schemas.microsoft.com/office/drawing/2014/main" id="{1F4B3211-8584-489B-891D-DEFD6431174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0563" y="4052888"/>
            <a:ext cx="407987"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2" name="组合 15">
            <a:extLst>
              <a:ext uri="{FF2B5EF4-FFF2-40B4-BE49-F238E27FC236}">
                <a16:creationId xmlns:a16="http://schemas.microsoft.com/office/drawing/2014/main" id="{CCB227C0-03D8-47A0-9ADB-13F99021B91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9363" y="4100513"/>
            <a:ext cx="407987"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3" name="组合 18">
            <a:extLst>
              <a:ext uri="{FF2B5EF4-FFF2-40B4-BE49-F238E27FC236}">
                <a16:creationId xmlns:a16="http://schemas.microsoft.com/office/drawing/2014/main" id="{E5B072EC-40D3-4AB3-AE3F-DAB6D7EB096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0688" y="3217863"/>
            <a:ext cx="407987"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4" name="组合 21">
            <a:extLst>
              <a:ext uri="{FF2B5EF4-FFF2-40B4-BE49-F238E27FC236}">
                <a16:creationId xmlns:a16="http://schemas.microsoft.com/office/drawing/2014/main" id="{2C83156E-47A7-40E4-8AE1-E10F7EBA9FF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1813" y="2400300"/>
            <a:ext cx="409575"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5" name="流程图: 联系 24">
            <a:extLst>
              <a:ext uri="{FF2B5EF4-FFF2-40B4-BE49-F238E27FC236}">
                <a16:creationId xmlns:a16="http://schemas.microsoft.com/office/drawing/2014/main" id="{F8B95C71-BC90-44C0-AF66-E0046186A85B}"/>
              </a:ext>
            </a:extLst>
          </p:cNvPr>
          <p:cNvSpPr>
            <a:spLocks noChangeArrowheads="1"/>
          </p:cNvSpPr>
          <p:nvPr/>
        </p:nvSpPr>
        <p:spPr bwMode="auto">
          <a:xfrm>
            <a:off x="5453063" y="3438525"/>
            <a:ext cx="128587" cy="130175"/>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36" name="流程图: 联系 25">
            <a:extLst>
              <a:ext uri="{FF2B5EF4-FFF2-40B4-BE49-F238E27FC236}">
                <a16:creationId xmlns:a16="http://schemas.microsoft.com/office/drawing/2014/main" id="{AF36FDE9-B347-4D5B-B681-6E3E4055B695}"/>
              </a:ext>
            </a:extLst>
          </p:cNvPr>
          <p:cNvSpPr>
            <a:spLocks noChangeArrowheads="1"/>
          </p:cNvSpPr>
          <p:nvPr/>
        </p:nvSpPr>
        <p:spPr bwMode="auto">
          <a:xfrm>
            <a:off x="4692650" y="4206875"/>
            <a:ext cx="128588" cy="128588"/>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37" name="流程图: 联系 26">
            <a:extLst>
              <a:ext uri="{FF2B5EF4-FFF2-40B4-BE49-F238E27FC236}">
                <a16:creationId xmlns:a16="http://schemas.microsoft.com/office/drawing/2014/main" id="{95A9C15D-2F7E-43A7-86F0-48DC158022D3}"/>
              </a:ext>
            </a:extLst>
          </p:cNvPr>
          <p:cNvSpPr>
            <a:spLocks noChangeArrowheads="1"/>
          </p:cNvSpPr>
          <p:nvPr/>
        </p:nvSpPr>
        <p:spPr bwMode="auto">
          <a:xfrm>
            <a:off x="5464175" y="4879975"/>
            <a:ext cx="128588" cy="128588"/>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38" name="流程图: 联系 27">
            <a:extLst>
              <a:ext uri="{FF2B5EF4-FFF2-40B4-BE49-F238E27FC236}">
                <a16:creationId xmlns:a16="http://schemas.microsoft.com/office/drawing/2014/main" id="{7F51D94C-795A-4B8D-9A38-A4052AAA7897}"/>
              </a:ext>
            </a:extLst>
          </p:cNvPr>
          <p:cNvSpPr>
            <a:spLocks noChangeArrowheads="1"/>
          </p:cNvSpPr>
          <p:nvPr/>
        </p:nvSpPr>
        <p:spPr bwMode="auto">
          <a:xfrm>
            <a:off x="6977063" y="4870450"/>
            <a:ext cx="106362" cy="122238"/>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39" name="流程图: 联系 28">
            <a:extLst>
              <a:ext uri="{FF2B5EF4-FFF2-40B4-BE49-F238E27FC236}">
                <a16:creationId xmlns:a16="http://schemas.microsoft.com/office/drawing/2014/main" id="{DF920F73-106D-4FE4-B1ED-E0A77FC915DA}"/>
              </a:ext>
            </a:extLst>
          </p:cNvPr>
          <p:cNvSpPr>
            <a:spLocks noChangeArrowheads="1"/>
          </p:cNvSpPr>
          <p:nvPr/>
        </p:nvSpPr>
        <p:spPr bwMode="auto">
          <a:xfrm>
            <a:off x="7723188" y="4176713"/>
            <a:ext cx="46037" cy="46037"/>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40" name="流程图: 联系 29">
            <a:extLst>
              <a:ext uri="{FF2B5EF4-FFF2-40B4-BE49-F238E27FC236}">
                <a16:creationId xmlns:a16="http://schemas.microsoft.com/office/drawing/2014/main" id="{5E5530E8-A341-4681-B525-BF3BDF5187C2}"/>
              </a:ext>
            </a:extLst>
          </p:cNvPr>
          <p:cNvSpPr>
            <a:spLocks noChangeArrowheads="1"/>
          </p:cNvSpPr>
          <p:nvPr/>
        </p:nvSpPr>
        <p:spPr bwMode="auto">
          <a:xfrm>
            <a:off x="6961188" y="3460750"/>
            <a:ext cx="128587" cy="128588"/>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41" name="Freeform 147">
            <a:extLst>
              <a:ext uri="{FF2B5EF4-FFF2-40B4-BE49-F238E27FC236}">
                <a16:creationId xmlns:a16="http://schemas.microsoft.com/office/drawing/2014/main" id="{75B651EE-3968-4D0A-87FB-1470F8041C65}"/>
              </a:ext>
            </a:extLst>
          </p:cNvPr>
          <p:cNvSpPr>
            <a:spLocks noEditPoints="1" noChangeArrowheads="1"/>
          </p:cNvSpPr>
          <p:nvPr/>
        </p:nvSpPr>
        <p:spPr bwMode="auto">
          <a:xfrm>
            <a:off x="6118225" y="1941513"/>
            <a:ext cx="244475" cy="384175"/>
          </a:xfrm>
          <a:custGeom>
            <a:avLst/>
            <a:gdLst>
              <a:gd name="T0" fmla="*/ 2147483646 w 67"/>
              <a:gd name="T1" fmla="*/ 2147483646 h 106"/>
              <a:gd name="T2" fmla="*/ 2147483646 w 67"/>
              <a:gd name="T3" fmla="*/ 2147483646 h 106"/>
              <a:gd name="T4" fmla="*/ 2147483646 w 67"/>
              <a:gd name="T5" fmla="*/ 2147483646 h 106"/>
              <a:gd name="T6" fmla="*/ 2147483646 w 67"/>
              <a:gd name="T7" fmla="*/ 2147483646 h 106"/>
              <a:gd name="T8" fmla="*/ 2147483646 w 67"/>
              <a:gd name="T9" fmla="*/ 2147483646 h 106"/>
              <a:gd name="T10" fmla="*/ 2147483646 w 67"/>
              <a:gd name="T11" fmla="*/ 2147483646 h 106"/>
              <a:gd name="T12" fmla="*/ 2147483646 w 67"/>
              <a:gd name="T13" fmla="*/ 2147483646 h 106"/>
              <a:gd name="T14" fmla="*/ 2147483646 w 67"/>
              <a:gd name="T15" fmla="*/ 2147483646 h 106"/>
              <a:gd name="T16" fmla="*/ 2147483646 w 67"/>
              <a:gd name="T17" fmla="*/ 2147483646 h 106"/>
              <a:gd name="T18" fmla="*/ 2147483646 w 67"/>
              <a:gd name="T19" fmla="*/ 2147483646 h 106"/>
              <a:gd name="T20" fmla="*/ 2147483646 w 67"/>
              <a:gd name="T21" fmla="*/ 2147483646 h 106"/>
              <a:gd name="T22" fmla="*/ 2147483646 w 67"/>
              <a:gd name="T23" fmla="*/ 2147483646 h 106"/>
              <a:gd name="T24" fmla="*/ 2147483646 w 67"/>
              <a:gd name="T25" fmla="*/ 2147483646 h 106"/>
              <a:gd name="T26" fmla="*/ 2147483646 w 67"/>
              <a:gd name="T27" fmla="*/ 2147483646 h 106"/>
              <a:gd name="T28" fmla="*/ 2147483646 w 67"/>
              <a:gd name="T29" fmla="*/ 2147483646 h 106"/>
              <a:gd name="T30" fmla="*/ 0 w 67"/>
              <a:gd name="T31" fmla="*/ 2147483646 h 106"/>
              <a:gd name="T32" fmla="*/ 2147483646 w 67"/>
              <a:gd name="T33" fmla="*/ 0 h 106"/>
              <a:gd name="T34" fmla="*/ 2147483646 w 67"/>
              <a:gd name="T35" fmla="*/ 2147483646 h 106"/>
              <a:gd name="T36" fmla="*/ 2147483646 w 67"/>
              <a:gd name="T37" fmla="*/ 2147483646 h 106"/>
              <a:gd name="T38" fmla="*/ 2147483646 w 67"/>
              <a:gd name="T39" fmla="*/ 2147483646 h 106"/>
              <a:gd name="T40" fmla="*/ 2147483646 w 67"/>
              <a:gd name="T41" fmla="*/ 2147483646 h 106"/>
              <a:gd name="T42" fmla="*/ 2147483646 w 67"/>
              <a:gd name="T43" fmla="*/ 2147483646 h 106"/>
              <a:gd name="T44" fmla="*/ 2147483646 w 67"/>
              <a:gd name="T45" fmla="*/ 2147483646 h 106"/>
              <a:gd name="T46" fmla="*/ 2147483646 w 67"/>
              <a:gd name="T47" fmla="*/ 2147483646 h 106"/>
              <a:gd name="T48" fmla="*/ 2147483646 w 67"/>
              <a:gd name="T49" fmla="*/ 2147483646 h 106"/>
              <a:gd name="T50" fmla="*/ 2147483646 w 67"/>
              <a:gd name="T51" fmla="*/ 2147483646 h 106"/>
              <a:gd name="T52" fmla="*/ 2147483646 w 67"/>
              <a:gd name="T53" fmla="*/ 2147483646 h 106"/>
              <a:gd name="T54" fmla="*/ 2147483646 w 67"/>
              <a:gd name="T55" fmla="*/ 2147483646 h 106"/>
              <a:gd name="T56" fmla="*/ 2147483646 w 67"/>
              <a:gd name="T57" fmla="*/ 2147483646 h 106"/>
              <a:gd name="T58" fmla="*/ 2147483646 w 67"/>
              <a:gd name="T59" fmla="*/ 2147483646 h 106"/>
              <a:gd name="T60" fmla="*/ 2147483646 w 67"/>
              <a:gd name="T61" fmla="*/ 2147483646 h 106"/>
              <a:gd name="T62" fmla="*/ 2147483646 w 67"/>
              <a:gd name="T63" fmla="*/ 2147483646 h 106"/>
              <a:gd name="T64" fmla="*/ 2147483646 w 67"/>
              <a:gd name="T65" fmla="*/ 2147483646 h 106"/>
              <a:gd name="T66" fmla="*/ 2147483646 w 67"/>
              <a:gd name="T67" fmla="*/ 2147483646 h 106"/>
              <a:gd name="T68" fmla="*/ 2147483646 w 67"/>
              <a:gd name="T69" fmla="*/ 2147483646 h 106"/>
              <a:gd name="T70" fmla="*/ 2147483646 w 67"/>
              <a:gd name="T71" fmla="*/ 2147483646 h 106"/>
              <a:gd name="T72" fmla="*/ 2147483646 w 67"/>
              <a:gd name="T73" fmla="*/ 2147483646 h 106"/>
              <a:gd name="T74" fmla="*/ 2147483646 w 67"/>
              <a:gd name="T75" fmla="*/ 2147483646 h 106"/>
              <a:gd name="T76" fmla="*/ 2147483646 w 67"/>
              <a:gd name="T77" fmla="*/ 2147483646 h 106"/>
              <a:gd name="T78" fmla="*/ 2147483646 w 67"/>
              <a:gd name="T79" fmla="*/ 2147483646 h 106"/>
              <a:gd name="T80" fmla="*/ 2147483646 w 67"/>
              <a:gd name="T81" fmla="*/ 2147483646 h 106"/>
              <a:gd name="T82" fmla="*/ 2147483646 w 67"/>
              <a:gd name="T83" fmla="*/ 2147483646 h 106"/>
              <a:gd name="T84" fmla="*/ 2147483646 w 67"/>
              <a:gd name="T85" fmla="*/ 2147483646 h 106"/>
              <a:gd name="T86" fmla="*/ 2147483646 w 67"/>
              <a:gd name="T87" fmla="*/ 2147483646 h 106"/>
              <a:gd name="T88" fmla="*/ 2147483646 w 67"/>
              <a:gd name="T89" fmla="*/ 2147483646 h 106"/>
              <a:gd name="T90" fmla="*/ 2147483646 w 67"/>
              <a:gd name="T91" fmla="*/ 2147483646 h 106"/>
              <a:gd name="T92" fmla="*/ 2147483646 w 67"/>
              <a:gd name="T93" fmla="*/ 2147483646 h 106"/>
              <a:gd name="T94" fmla="*/ 2147483646 w 67"/>
              <a:gd name="T95" fmla="*/ 2147483646 h 106"/>
              <a:gd name="T96" fmla="*/ 2147483646 w 67"/>
              <a:gd name="T97" fmla="*/ 2147483646 h 106"/>
              <a:gd name="T98" fmla="*/ 2147483646 w 67"/>
              <a:gd name="T99" fmla="*/ 2147483646 h 106"/>
              <a:gd name="T100" fmla="*/ 2147483646 w 67"/>
              <a:gd name="T101" fmla="*/ 2147483646 h 106"/>
              <a:gd name="T102" fmla="*/ 2147483646 w 67"/>
              <a:gd name="T103" fmla="*/ 2147483646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9042" name="组合 31">
            <a:extLst>
              <a:ext uri="{FF2B5EF4-FFF2-40B4-BE49-F238E27FC236}">
                <a16:creationId xmlns:a16="http://schemas.microsoft.com/office/drawing/2014/main" id="{99D928CD-BCB4-47A7-8728-4BAB4A56EAE8}"/>
              </a:ext>
            </a:extLst>
          </p:cNvPr>
          <p:cNvGrpSpPr>
            <a:grpSpLocks/>
          </p:cNvGrpSpPr>
          <p:nvPr/>
        </p:nvGrpSpPr>
        <p:grpSpPr bwMode="auto">
          <a:xfrm>
            <a:off x="3743325" y="1589088"/>
            <a:ext cx="538163" cy="538162"/>
            <a:chOff x="0" y="0"/>
            <a:chExt cx="538216" cy="538216"/>
          </a:xfrm>
        </p:grpSpPr>
        <p:sp>
          <p:nvSpPr>
            <p:cNvPr id="129084" name="流程图: 联系 32">
              <a:extLst>
                <a:ext uri="{FF2B5EF4-FFF2-40B4-BE49-F238E27FC236}">
                  <a16:creationId xmlns:a16="http://schemas.microsoft.com/office/drawing/2014/main" id="{239EA24F-B298-4CF7-A1C8-2260E12F65C4}"/>
                </a:ext>
              </a:extLst>
            </p:cNvPr>
            <p:cNvSpPr>
              <a:spLocks noChangeArrowheads="1"/>
            </p:cNvSpPr>
            <p:nvPr/>
          </p:nvSpPr>
          <p:spPr bwMode="auto">
            <a:xfrm>
              <a:off x="0" y="0"/>
              <a:ext cx="538216" cy="538216"/>
            </a:xfrm>
            <a:prstGeom prst="flowChartConnector">
              <a:avLst/>
            </a:prstGeom>
            <a:solidFill>
              <a:srgbClr val="353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85" name="Freeform 105">
              <a:extLst>
                <a:ext uri="{FF2B5EF4-FFF2-40B4-BE49-F238E27FC236}">
                  <a16:creationId xmlns:a16="http://schemas.microsoft.com/office/drawing/2014/main" id="{B1DE7FF8-1DA3-46B4-9AF6-CA7B6BAD8166}"/>
                </a:ext>
              </a:extLst>
            </p:cNvPr>
            <p:cNvSpPr>
              <a:spLocks noChangeArrowheads="1"/>
            </p:cNvSpPr>
            <p:nvPr/>
          </p:nvSpPr>
          <p:spPr bwMode="auto">
            <a:xfrm>
              <a:off x="123553" y="168359"/>
              <a:ext cx="291110" cy="214383"/>
            </a:xfrm>
            <a:custGeom>
              <a:avLst/>
              <a:gdLst>
                <a:gd name="T0" fmla="*/ 2147483646 w 290"/>
                <a:gd name="T1" fmla="*/ 2147483646 h 213"/>
                <a:gd name="T2" fmla="*/ 2147483646 w 290"/>
                <a:gd name="T3" fmla="*/ 2147483646 h 213"/>
                <a:gd name="T4" fmla="*/ 2147483646 w 290"/>
                <a:gd name="T5" fmla="*/ 2147483646 h 213"/>
                <a:gd name="T6" fmla="*/ 2147483646 w 290"/>
                <a:gd name="T7" fmla="*/ 2147483646 h 213"/>
                <a:gd name="T8" fmla="*/ 2147483646 w 290"/>
                <a:gd name="T9" fmla="*/ 2147483646 h 213"/>
                <a:gd name="T10" fmla="*/ 2147483646 w 290"/>
                <a:gd name="T11" fmla="*/ 2147483646 h 213"/>
                <a:gd name="T12" fmla="*/ 2147483646 w 290"/>
                <a:gd name="T13" fmla="*/ 2147483646 h 213"/>
                <a:gd name="T14" fmla="*/ 2147483646 w 290"/>
                <a:gd name="T15" fmla="*/ 2147483646 h 213"/>
                <a:gd name="T16" fmla="*/ 2147483646 w 290"/>
                <a:gd name="T17" fmla="*/ 2147483646 h 213"/>
                <a:gd name="T18" fmla="*/ 2147483646 w 290"/>
                <a:gd name="T19" fmla="*/ 2147483646 h 213"/>
                <a:gd name="T20" fmla="*/ 2147483646 w 290"/>
                <a:gd name="T21" fmla="*/ 2147483646 h 213"/>
                <a:gd name="T22" fmla="*/ 2147483646 w 290"/>
                <a:gd name="T23" fmla="*/ 2147483646 h 213"/>
                <a:gd name="T24" fmla="*/ 2147483646 w 290"/>
                <a:gd name="T25" fmla="*/ 2147483646 h 213"/>
                <a:gd name="T26" fmla="*/ 2147483646 w 290"/>
                <a:gd name="T27" fmla="*/ 2147483646 h 213"/>
                <a:gd name="T28" fmla="*/ 2147483646 w 290"/>
                <a:gd name="T29" fmla="*/ 2147483646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9043" name="组合 34">
            <a:extLst>
              <a:ext uri="{FF2B5EF4-FFF2-40B4-BE49-F238E27FC236}">
                <a16:creationId xmlns:a16="http://schemas.microsoft.com/office/drawing/2014/main" id="{49B67F03-A627-4B98-9D66-CC01D4C26D7E}"/>
              </a:ext>
            </a:extLst>
          </p:cNvPr>
          <p:cNvGrpSpPr>
            <a:grpSpLocks/>
          </p:cNvGrpSpPr>
          <p:nvPr/>
        </p:nvGrpSpPr>
        <p:grpSpPr bwMode="auto">
          <a:xfrm>
            <a:off x="7180263" y="5305425"/>
            <a:ext cx="538162" cy="538163"/>
            <a:chOff x="0" y="0"/>
            <a:chExt cx="538216" cy="538216"/>
          </a:xfrm>
        </p:grpSpPr>
        <p:sp>
          <p:nvSpPr>
            <p:cNvPr id="129082" name="流程图: 联系 35">
              <a:extLst>
                <a:ext uri="{FF2B5EF4-FFF2-40B4-BE49-F238E27FC236}">
                  <a16:creationId xmlns:a16="http://schemas.microsoft.com/office/drawing/2014/main" id="{AE2C8DC0-A5D6-400E-89E8-DD448B43E210}"/>
                </a:ext>
              </a:extLst>
            </p:cNvPr>
            <p:cNvSpPr>
              <a:spLocks noChangeArrowheads="1"/>
            </p:cNvSpPr>
            <p:nvPr/>
          </p:nvSpPr>
          <p:spPr bwMode="auto">
            <a:xfrm>
              <a:off x="0" y="0"/>
              <a:ext cx="538216" cy="538216"/>
            </a:xfrm>
            <a:prstGeom prst="flowChartConnector">
              <a:avLst/>
            </a:prstGeom>
            <a:solidFill>
              <a:srgbClr val="353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83" name="Freeform 105">
              <a:extLst>
                <a:ext uri="{FF2B5EF4-FFF2-40B4-BE49-F238E27FC236}">
                  <a16:creationId xmlns:a16="http://schemas.microsoft.com/office/drawing/2014/main" id="{2625CC31-15D3-4A67-A064-5D58C7851B78}"/>
                </a:ext>
              </a:extLst>
            </p:cNvPr>
            <p:cNvSpPr>
              <a:spLocks noChangeArrowheads="1"/>
            </p:cNvSpPr>
            <p:nvPr/>
          </p:nvSpPr>
          <p:spPr bwMode="auto">
            <a:xfrm>
              <a:off x="123553" y="168359"/>
              <a:ext cx="291110" cy="214383"/>
            </a:xfrm>
            <a:custGeom>
              <a:avLst/>
              <a:gdLst>
                <a:gd name="T0" fmla="*/ 2147483646 w 290"/>
                <a:gd name="T1" fmla="*/ 2147483646 h 213"/>
                <a:gd name="T2" fmla="*/ 2147483646 w 290"/>
                <a:gd name="T3" fmla="*/ 2147483646 h 213"/>
                <a:gd name="T4" fmla="*/ 2147483646 w 290"/>
                <a:gd name="T5" fmla="*/ 2147483646 h 213"/>
                <a:gd name="T6" fmla="*/ 2147483646 w 290"/>
                <a:gd name="T7" fmla="*/ 2147483646 h 213"/>
                <a:gd name="T8" fmla="*/ 2147483646 w 290"/>
                <a:gd name="T9" fmla="*/ 2147483646 h 213"/>
                <a:gd name="T10" fmla="*/ 2147483646 w 290"/>
                <a:gd name="T11" fmla="*/ 2147483646 h 213"/>
                <a:gd name="T12" fmla="*/ 2147483646 w 290"/>
                <a:gd name="T13" fmla="*/ 2147483646 h 213"/>
                <a:gd name="T14" fmla="*/ 2147483646 w 290"/>
                <a:gd name="T15" fmla="*/ 2147483646 h 213"/>
                <a:gd name="T16" fmla="*/ 2147483646 w 290"/>
                <a:gd name="T17" fmla="*/ 2147483646 h 213"/>
                <a:gd name="T18" fmla="*/ 2147483646 w 290"/>
                <a:gd name="T19" fmla="*/ 2147483646 h 213"/>
                <a:gd name="T20" fmla="*/ 2147483646 w 290"/>
                <a:gd name="T21" fmla="*/ 2147483646 h 213"/>
                <a:gd name="T22" fmla="*/ 2147483646 w 290"/>
                <a:gd name="T23" fmla="*/ 2147483646 h 213"/>
                <a:gd name="T24" fmla="*/ 2147483646 w 290"/>
                <a:gd name="T25" fmla="*/ 2147483646 h 213"/>
                <a:gd name="T26" fmla="*/ 2147483646 w 290"/>
                <a:gd name="T27" fmla="*/ 2147483646 h 213"/>
                <a:gd name="T28" fmla="*/ 2147483646 w 290"/>
                <a:gd name="T29" fmla="*/ 2147483646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9044" name="组合 37">
            <a:extLst>
              <a:ext uri="{FF2B5EF4-FFF2-40B4-BE49-F238E27FC236}">
                <a16:creationId xmlns:a16="http://schemas.microsoft.com/office/drawing/2014/main" id="{65CA0900-010A-4DF0-8880-FF7A16207936}"/>
              </a:ext>
            </a:extLst>
          </p:cNvPr>
          <p:cNvGrpSpPr>
            <a:grpSpLocks/>
          </p:cNvGrpSpPr>
          <p:nvPr/>
        </p:nvGrpSpPr>
        <p:grpSpPr bwMode="auto">
          <a:xfrm>
            <a:off x="8805863" y="3309938"/>
            <a:ext cx="538162" cy="538162"/>
            <a:chOff x="0" y="0"/>
            <a:chExt cx="538216" cy="538216"/>
          </a:xfrm>
        </p:grpSpPr>
        <p:sp>
          <p:nvSpPr>
            <p:cNvPr id="129080" name="流程图: 联系 38">
              <a:extLst>
                <a:ext uri="{FF2B5EF4-FFF2-40B4-BE49-F238E27FC236}">
                  <a16:creationId xmlns:a16="http://schemas.microsoft.com/office/drawing/2014/main" id="{B268A746-E3BA-439A-83A0-EC35637E393D}"/>
                </a:ext>
              </a:extLst>
            </p:cNvPr>
            <p:cNvSpPr>
              <a:spLocks noChangeArrowheads="1"/>
            </p:cNvSpPr>
            <p:nvPr/>
          </p:nvSpPr>
          <p:spPr bwMode="auto">
            <a:xfrm>
              <a:off x="0" y="0"/>
              <a:ext cx="538216" cy="538216"/>
            </a:xfrm>
            <a:prstGeom prst="flowChartConnector">
              <a:avLst/>
            </a:prstGeom>
            <a:solidFill>
              <a:srgbClr val="353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81" name="Freeform 105">
              <a:extLst>
                <a:ext uri="{FF2B5EF4-FFF2-40B4-BE49-F238E27FC236}">
                  <a16:creationId xmlns:a16="http://schemas.microsoft.com/office/drawing/2014/main" id="{55B89D78-2E84-4361-8C45-8822A511E2E2}"/>
                </a:ext>
              </a:extLst>
            </p:cNvPr>
            <p:cNvSpPr>
              <a:spLocks noChangeArrowheads="1"/>
            </p:cNvSpPr>
            <p:nvPr/>
          </p:nvSpPr>
          <p:spPr bwMode="auto">
            <a:xfrm>
              <a:off x="123553" y="168359"/>
              <a:ext cx="291110" cy="214383"/>
            </a:xfrm>
            <a:custGeom>
              <a:avLst/>
              <a:gdLst>
                <a:gd name="T0" fmla="*/ 2147483646 w 290"/>
                <a:gd name="T1" fmla="*/ 2147483646 h 213"/>
                <a:gd name="T2" fmla="*/ 2147483646 w 290"/>
                <a:gd name="T3" fmla="*/ 2147483646 h 213"/>
                <a:gd name="T4" fmla="*/ 2147483646 w 290"/>
                <a:gd name="T5" fmla="*/ 2147483646 h 213"/>
                <a:gd name="T6" fmla="*/ 2147483646 w 290"/>
                <a:gd name="T7" fmla="*/ 2147483646 h 213"/>
                <a:gd name="T8" fmla="*/ 2147483646 w 290"/>
                <a:gd name="T9" fmla="*/ 2147483646 h 213"/>
                <a:gd name="T10" fmla="*/ 2147483646 w 290"/>
                <a:gd name="T11" fmla="*/ 2147483646 h 213"/>
                <a:gd name="T12" fmla="*/ 2147483646 w 290"/>
                <a:gd name="T13" fmla="*/ 2147483646 h 213"/>
                <a:gd name="T14" fmla="*/ 2147483646 w 290"/>
                <a:gd name="T15" fmla="*/ 2147483646 h 213"/>
                <a:gd name="T16" fmla="*/ 2147483646 w 290"/>
                <a:gd name="T17" fmla="*/ 2147483646 h 213"/>
                <a:gd name="T18" fmla="*/ 2147483646 w 290"/>
                <a:gd name="T19" fmla="*/ 2147483646 h 213"/>
                <a:gd name="T20" fmla="*/ 2147483646 w 290"/>
                <a:gd name="T21" fmla="*/ 2147483646 h 213"/>
                <a:gd name="T22" fmla="*/ 2147483646 w 290"/>
                <a:gd name="T23" fmla="*/ 2147483646 h 213"/>
                <a:gd name="T24" fmla="*/ 2147483646 w 290"/>
                <a:gd name="T25" fmla="*/ 2147483646 h 213"/>
                <a:gd name="T26" fmla="*/ 2147483646 w 290"/>
                <a:gd name="T27" fmla="*/ 2147483646 h 213"/>
                <a:gd name="T28" fmla="*/ 2147483646 w 290"/>
                <a:gd name="T29" fmla="*/ 2147483646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9045" name="组合 40">
            <a:extLst>
              <a:ext uri="{FF2B5EF4-FFF2-40B4-BE49-F238E27FC236}">
                <a16:creationId xmlns:a16="http://schemas.microsoft.com/office/drawing/2014/main" id="{9CB634F0-E743-4CDA-A9AB-3CD223FD38AD}"/>
              </a:ext>
            </a:extLst>
          </p:cNvPr>
          <p:cNvGrpSpPr>
            <a:grpSpLocks/>
          </p:cNvGrpSpPr>
          <p:nvPr/>
        </p:nvGrpSpPr>
        <p:grpSpPr bwMode="auto">
          <a:xfrm>
            <a:off x="8212138" y="1625600"/>
            <a:ext cx="538162" cy="538163"/>
            <a:chOff x="0" y="0"/>
            <a:chExt cx="538216" cy="538216"/>
          </a:xfrm>
        </p:grpSpPr>
        <p:sp>
          <p:nvSpPr>
            <p:cNvPr id="129078" name="流程图: 联系 41">
              <a:extLst>
                <a:ext uri="{FF2B5EF4-FFF2-40B4-BE49-F238E27FC236}">
                  <a16:creationId xmlns:a16="http://schemas.microsoft.com/office/drawing/2014/main" id="{C2B5E140-C24A-4EB1-BA00-059B51326ACD}"/>
                </a:ext>
              </a:extLst>
            </p:cNvPr>
            <p:cNvSpPr>
              <a:spLocks noChangeArrowheads="1"/>
            </p:cNvSpPr>
            <p:nvPr/>
          </p:nvSpPr>
          <p:spPr bwMode="auto">
            <a:xfrm>
              <a:off x="0" y="0"/>
              <a:ext cx="538216" cy="538216"/>
            </a:xfrm>
            <a:prstGeom prst="flowChartConnector">
              <a:avLst/>
            </a:prstGeom>
            <a:solidFill>
              <a:srgbClr val="353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79" name="Freeform 105">
              <a:extLst>
                <a:ext uri="{FF2B5EF4-FFF2-40B4-BE49-F238E27FC236}">
                  <a16:creationId xmlns:a16="http://schemas.microsoft.com/office/drawing/2014/main" id="{20625E4A-1814-4161-AFB5-0CFF86664CBD}"/>
                </a:ext>
              </a:extLst>
            </p:cNvPr>
            <p:cNvSpPr>
              <a:spLocks noChangeArrowheads="1"/>
            </p:cNvSpPr>
            <p:nvPr/>
          </p:nvSpPr>
          <p:spPr bwMode="auto">
            <a:xfrm>
              <a:off x="123553" y="168359"/>
              <a:ext cx="291110" cy="214383"/>
            </a:xfrm>
            <a:custGeom>
              <a:avLst/>
              <a:gdLst>
                <a:gd name="T0" fmla="*/ 2147483646 w 290"/>
                <a:gd name="T1" fmla="*/ 2147483646 h 213"/>
                <a:gd name="T2" fmla="*/ 2147483646 w 290"/>
                <a:gd name="T3" fmla="*/ 2147483646 h 213"/>
                <a:gd name="T4" fmla="*/ 2147483646 w 290"/>
                <a:gd name="T5" fmla="*/ 2147483646 h 213"/>
                <a:gd name="T6" fmla="*/ 2147483646 w 290"/>
                <a:gd name="T7" fmla="*/ 2147483646 h 213"/>
                <a:gd name="T8" fmla="*/ 2147483646 w 290"/>
                <a:gd name="T9" fmla="*/ 2147483646 h 213"/>
                <a:gd name="T10" fmla="*/ 2147483646 w 290"/>
                <a:gd name="T11" fmla="*/ 2147483646 h 213"/>
                <a:gd name="T12" fmla="*/ 2147483646 w 290"/>
                <a:gd name="T13" fmla="*/ 2147483646 h 213"/>
                <a:gd name="T14" fmla="*/ 2147483646 w 290"/>
                <a:gd name="T15" fmla="*/ 2147483646 h 213"/>
                <a:gd name="T16" fmla="*/ 2147483646 w 290"/>
                <a:gd name="T17" fmla="*/ 2147483646 h 213"/>
                <a:gd name="T18" fmla="*/ 2147483646 w 290"/>
                <a:gd name="T19" fmla="*/ 2147483646 h 213"/>
                <a:gd name="T20" fmla="*/ 2147483646 w 290"/>
                <a:gd name="T21" fmla="*/ 2147483646 h 213"/>
                <a:gd name="T22" fmla="*/ 2147483646 w 290"/>
                <a:gd name="T23" fmla="*/ 2147483646 h 213"/>
                <a:gd name="T24" fmla="*/ 2147483646 w 290"/>
                <a:gd name="T25" fmla="*/ 2147483646 h 213"/>
                <a:gd name="T26" fmla="*/ 2147483646 w 290"/>
                <a:gd name="T27" fmla="*/ 2147483646 h 213"/>
                <a:gd name="T28" fmla="*/ 2147483646 w 290"/>
                <a:gd name="T29" fmla="*/ 2147483646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9046" name="组合 43">
            <a:extLst>
              <a:ext uri="{FF2B5EF4-FFF2-40B4-BE49-F238E27FC236}">
                <a16:creationId xmlns:a16="http://schemas.microsoft.com/office/drawing/2014/main" id="{9260B0EB-ACC3-4074-BB10-189E402FB9E4}"/>
              </a:ext>
            </a:extLst>
          </p:cNvPr>
          <p:cNvGrpSpPr>
            <a:grpSpLocks/>
          </p:cNvGrpSpPr>
          <p:nvPr/>
        </p:nvGrpSpPr>
        <p:grpSpPr bwMode="auto">
          <a:xfrm>
            <a:off x="4521200" y="5278438"/>
            <a:ext cx="538163" cy="538162"/>
            <a:chOff x="0" y="0"/>
            <a:chExt cx="538216" cy="538216"/>
          </a:xfrm>
        </p:grpSpPr>
        <p:sp>
          <p:nvSpPr>
            <p:cNvPr id="129076" name="流程图: 联系 44">
              <a:extLst>
                <a:ext uri="{FF2B5EF4-FFF2-40B4-BE49-F238E27FC236}">
                  <a16:creationId xmlns:a16="http://schemas.microsoft.com/office/drawing/2014/main" id="{35D2152B-C7E0-424E-893E-934E2223B6F4}"/>
                </a:ext>
              </a:extLst>
            </p:cNvPr>
            <p:cNvSpPr>
              <a:spLocks noChangeArrowheads="1"/>
            </p:cNvSpPr>
            <p:nvPr/>
          </p:nvSpPr>
          <p:spPr bwMode="auto">
            <a:xfrm>
              <a:off x="0" y="0"/>
              <a:ext cx="538216" cy="538216"/>
            </a:xfrm>
            <a:prstGeom prst="flowChartConnector">
              <a:avLst/>
            </a:prstGeom>
            <a:solidFill>
              <a:srgbClr val="353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77" name="Freeform 105">
              <a:extLst>
                <a:ext uri="{FF2B5EF4-FFF2-40B4-BE49-F238E27FC236}">
                  <a16:creationId xmlns:a16="http://schemas.microsoft.com/office/drawing/2014/main" id="{A13178F4-DDFD-4FFE-92C2-1511DD94AE99}"/>
                </a:ext>
              </a:extLst>
            </p:cNvPr>
            <p:cNvSpPr>
              <a:spLocks noChangeArrowheads="1"/>
            </p:cNvSpPr>
            <p:nvPr/>
          </p:nvSpPr>
          <p:spPr bwMode="auto">
            <a:xfrm>
              <a:off x="123553" y="168359"/>
              <a:ext cx="291110" cy="214383"/>
            </a:xfrm>
            <a:custGeom>
              <a:avLst/>
              <a:gdLst>
                <a:gd name="T0" fmla="*/ 2147483646 w 290"/>
                <a:gd name="T1" fmla="*/ 2147483646 h 213"/>
                <a:gd name="T2" fmla="*/ 2147483646 w 290"/>
                <a:gd name="T3" fmla="*/ 2147483646 h 213"/>
                <a:gd name="T4" fmla="*/ 2147483646 w 290"/>
                <a:gd name="T5" fmla="*/ 2147483646 h 213"/>
                <a:gd name="T6" fmla="*/ 2147483646 w 290"/>
                <a:gd name="T7" fmla="*/ 2147483646 h 213"/>
                <a:gd name="T8" fmla="*/ 2147483646 w 290"/>
                <a:gd name="T9" fmla="*/ 2147483646 h 213"/>
                <a:gd name="T10" fmla="*/ 2147483646 w 290"/>
                <a:gd name="T11" fmla="*/ 2147483646 h 213"/>
                <a:gd name="T12" fmla="*/ 2147483646 w 290"/>
                <a:gd name="T13" fmla="*/ 2147483646 h 213"/>
                <a:gd name="T14" fmla="*/ 2147483646 w 290"/>
                <a:gd name="T15" fmla="*/ 2147483646 h 213"/>
                <a:gd name="T16" fmla="*/ 2147483646 w 290"/>
                <a:gd name="T17" fmla="*/ 2147483646 h 213"/>
                <a:gd name="T18" fmla="*/ 2147483646 w 290"/>
                <a:gd name="T19" fmla="*/ 2147483646 h 213"/>
                <a:gd name="T20" fmla="*/ 2147483646 w 290"/>
                <a:gd name="T21" fmla="*/ 2147483646 h 213"/>
                <a:gd name="T22" fmla="*/ 2147483646 w 290"/>
                <a:gd name="T23" fmla="*/ 2147483646 h 213"/>
                <a:gd name="T24" fmla="*/ 2147483646 w 290"/>
                <a:gd name="T25" fmla="*/ 2147483646 h 213"/>
                <a:gd name="T26" fmla="*/ 2147483646 w 290"/>
                <a:gd name="T27" fmla="*/ 2147483646 h 213"/>
                <a:gd name="T28" fmla="*/ 2147483646 w 290"/>
                <a:gd name="T29" fmla="*/ 2147483646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9047" name="组合 46">
            <a:extLst>
              <a:ext uri="{FF2B5EF4-FFF2-40B4-BE49-F238E27FC236}">
                <a16:creationId xmlns:a16="http://schemas.microsoft.com/office/drawing/2014/main" id="{704C70E9-34FF-4D56-9066-1933D59D32F5}"/>
              </a:ext>
            </a:extLst>
          </p:cNvPr>
          <p:cNvGrpSpPr>
            <a:grpSpLocks/>
          </p:cNvGrpSpPr>
          <p:nvPr/>
        </p:nvGrpSpPr>
        <p:grpSpPr bwMode="auto">
          <a:xfrm>
            <a:off x="2898775" y="3321050"/>
            <a:ext cx="538163" cy="538163"/>
            <a:chOff x="0" y="0"/>
            <a:chExt cx="538216" cy="538216"/>
          </a:xfrm>
        </p:grpSpPr>
        <p:sp>
          <p:nvSpPr>
            <p:cNvPr id="129074" name="流程图: 联系 47">
              <a:extLst>
                <a:ext uri="{FF2B5EF4-FFF2-40B4-BE49-F238E27FC236}">
                  <a16:creationId xmlns:a16="http://schemas.microsoft.com/office/drawing/2014/main" id="{75EEE702-0E67-4536-9BD2-545351004A49}"/>
                </a:ext>
              </a:extLst>
            </p:cNvPr>
            <p:cNvSpPr>
              <a:spLocks noChangeArrowheads="1"/>
            </p:cNvSpPr>
            <p:nvPr/>
          </p:nvSpPr>
          <p:spPr bwMode="auto">
            <a:xfrm>
              <a:off x="0" y="0"/>
              <a:ext cx="538216" cy="538216"/>
            </a:xfrm>
            <a:prstGeom prst="flowChartConnector">
              <a:avLst/>
            </a:prstGeom>
            <a:solidFill>
              <a:srgbClr val="353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75" name="Freeform 105">
              <a:extLst>
                <a:ext uri="{FF2B5EF4-FFF2-40B4-BE49-F238E27FC236}">
                  <a16:creationId xmlns:a16="http://schemas.microsoft.com/office/drawing/2014/main" id="{39161114-A334-43D7-AA2E-0C648B82D2F9}"/>
                </a:ext>
              </a:extLst>
            </p:cNvPr>
            <p:cNvSpPr>
              <a:spLocks noChangeArrowheads="1"/>
            </p:cNvSpPr>
            <p:nvPr/>
          </p:nvSpPr>
          <p:spPr bwMode="auto">
            <a:xfrm>
              <a:off x="123553" y="168359"/>
              <a:ext cx="291110" cy="214383"/>
            </a:xfrm>
            <a:custGeom>
              <a:avLst/>
              <a:gdLst>
                <a:gd name="T0" fmla="*/ 2147483646 w 290"/>
                <a:gd name="T1" fmla="*/ 2147483646 h 213"/>
                <a:gd name="T2" fmla="*/ 2147483646 w 290"/>
                <a:gd name="T3" fmla="*/ 2147483646 h 213"/>
                <a:gd name="T4" fmla="*/ 2147483646 w 290"/>
                <a:gd name="T5" fmla="*/ 2147483646 h 213"/>
                <a:gd name="T6" fmla="*/ 2147483646 w 290"/>
                <a:gd name="T7" fmla="*/ 2147483646 h 213"/>
                <a:gd name="T8" fmla="*/ 2147483646 w 290"/>
                <a:gd name="T9" fmla="*/ 2147483646 h 213"/>
                <a:gd name="T10" fmla="*/ 2147483646 w 290"/>
                <a:gd name="T11" fmla="*/ 2147483646 h 213"/>
                <a:gd name="T12" fmla="*/ 2147483646 w 290"/>
                <a:gd name="T13" fmla="*/ 2147483646 h 213"/>
                <a:gd name="T14" fmla="*/ 2147483646 w 290"/>
                <a:gd name="T15" fmla="*/ 2147483646 h 213"/>
                <a:gd name="T16" fmla="*/ 2147483646 w 290"/>
                <a:gd name="T17" fmla="*/ 2147483646 h 213"/>
                <a:gd name="T18" fmla="*/ 2147483646 w 290"/>
                <a:gd name="T19" fmla="*/ 2147483646 h 213"/>
                <a:gd name="T20" fmla="*/ 2147483646 w 290"/>
                <a:gd name="T21" fmla="*/ 2147483646 h 213"/>
                <a:gd name="T22" fmla="*/ 2147483646 w 290"/>
                <a:gd name="T23" fmla="*/ 2147483646 h 213"/>
                <a:gd name="T24" fmla="*/ 2147483646 w 290"/>
                <a:gd name="T25" fmla="*/ 2147483646 h 213"/>
                <a:gd name="T26" fmla="*/ 2147483646 w 290"/>
                <a:gd name="T27" fmla="*/ 2147483646 h 213"/>
                <a:gd name="T28" fmla="*/ 2147483646 w 290"/>
                <a:gd name="T29" fmla="*/ 2147483646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90" h="213">
                  <a:moveTo>
                    <a:pt x="4" y="131"/>
                  </a:moveTo>
                  <a:cubicBezTo>
                    <a:pt x="0" y="127"/>
                    <a:pt x="0" y="120"/>
                    <a:pt x="4" y="115"/>
                  </a:cubicBezTo>
                  <a:cubicBezTo>
                    <a:pt x="33" y="86"/>
                    <a:pt x="33" y="86"/>
                    <a:pt x="33" y="86"/>
                  </a:cubicBezTo>
                  <a:cubicBezTo>
                    <a:pt x="38" y="82"/>
                    <a:pt x="45" y="82"/>
                    <a:pt x="49" y="86"/>
                  </a:cubicBezTo>
                  <a:cubicBezTo>
                    <a:pt x="96" y="133"/>
                    <a:pt x="96" y="133"/>
                    <a:pt x="96" y="133"/>
                  </a:cubicBezTo>
                  <a:cubicBezTo>
                    <a:pt x="101" y="137"/>
                    <a:pt x="108" y="137"/>
                    <a:pt x="113" y="133"/>
                  </a:cubicBezTo>
                  <a:cubicBezTo>
                    <a:pt x="241" y="4"/>
                    <a:pt x="241" y="4"/>
                    <a:pt x="241" y="4"/>
                  </a:cubicBezTo>
                  <a:cubicBezTo>
                    <a:pt x="245" y="0"/>
                    <a:pt x="252" y="0"/>
                    <a:pt x="257" y="4"/>
                  </a:cubicBezTo>
                  <a:cubicBezTo>
                    <a:pt x="286" y="33"/>
                    <a:pt x="286" y="33"/>
                    <a:pt x="286" y="33"/>
                  </a:cubicBezTo>
                  <a:cubicBezTo>
                    <a:pt x="290" y="37"/>
                    <a:pt x="290" y="45"/>
                    <a:pt x="286" y="49"/>
                  </a:cubicBezTo>
                  <a:cubicBezTo>
                    <a:pt x="130" y="205"/>
                    <a:pt x="130" y="205"/>
                    <a:pt x="130" y="205"/>
                  </a:cubicBezTo>
                  <a:cubicBezTo>
                    <a:pt x="126" y="209"/>
                    <a:pt x="117" y="213"/>
                    <a:pt x="111" y="213"/>
                  </a:cubicBezTo>
                  <a:cubicBezTo>
                    <a:pt x="97" y="213"/>
                    <a:pt x="97" y="213"/>
                    <a:pt x="97" y="213"/>
                  </a:cubicBezTo>
                  <a:cubicBezTo>
                    <a:pt x="91" y="213"/>
                    <a:pt x="82" y="209"/>
                    <a:pt x="78" y="205"/>
                  </a:cubicBezTo>
                  <a:lnTo>
                    <a:pt x="4"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9048" name="组合 49">
            <a:extLst>
              <a:ext uri="{FF2B5EF4-FFF2-40B4-BE49-F238E27FC236}">
                <a16:creationId xmlns:a16="http://schemas.microsoft.com/office/drawing/2014/main" id="{CC2431DE-46B6-4F19-888E-9201BB4E0BC2}"/>
              </a:ext>
            </a:extLst>
          </p:cNvPr>
          <p:cNvGrpSpPr>
            <a:grpSpLocks/>
          </p:cNvGrpSpPr>
          <p:nvPr/>
        </p:nvGrpSpPr>
        <p:grpSpPr bwMode="auto">
          <a:xfrm>
            <a:off x="0" y="1549400"/>
            <a:ext cx="3694113" cy="955675"/>
            <a:chOff x="0" y="0"/>
            <a:chExt cx="2047947" cy="955708"/>
          </a:xfrm>
        </p:grpSpPr>
        <p:sp>
          <p:nvSpPr>
            <p:cNvPr id="129072" name="文本框 50">
              <a:extLst>
                <a:ext uri="{FF2B5EF4-FFF2-40B4-BE49-F238E27FC236}">
                  <a16:creationId xmlns:a16="http://schemas.microsoft.com/office/drawing/2014/main" id="{C42D56CE-53FD-434D-BF57-D3467F91C4D8}"/>
                </a:ext>
              </a:extLst>
            </p:cNvPr>
            <p:cNvSpPr txBox="1">
              <a:spLocks noChangeArrowheads="1"/>
            </p:cNvSpPr>
            <p:nvPr/>
          </p:nvSpPr>
          <p:spPr bwMode="auto">
            <a:xfrm>
              <a:off x="0" y="309363"/>
              <a:ext cx="2047947" cy="64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百度地图提供无人机飞行途中的导航服务</a:t>
              </a:r>
              <a:endParaRPr lang="en-US" altLang="zh-CN" sz="1200">
                <a:solidFill>
                  <a:srgbClr val="000000"/>
                </a:solidFill>
                <a:latin typeface="微软雅黑" panose="020B0503020204020204" pitchFamily="34" charset="-122"/>
                <a:ea typeface="微软雅黑" panose="020B0503020204020204" pitchFamily="34" charset="-122"/>
              </a:endParaRPr>
            </a:p>
            <a:p>
              <a:pPr algn="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高德地图提供用户交互界面的物流追踪技术服务</a:t>
              </a:r>
            </a:p>
            <a:p>
              <a:pPr algn="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大疆创新科技公司提供无人机机体设备</a:t>
              </a:r>
            </a:p>
          </p:txBody>
        </p:sp>
        <p:sp>
          <p:nvSpPr>
            <p:cNvPr id="129073" name="文本框 51">
              <a:extLst>
                <a:ext uri="{FF2B5EF4-FFF2-40B4-BE49-F238E27FC236}">
                  <a16:creationId xmlns:a16="http://schemas.microsoft.com/office/drawing/2014/main" id="{BF676E11-3939-49A3-B3C8-F018BBBEAAD3}"/>
                </a:ext>
              </a:extLst>
            </p:cNvPr>
            <p:cNvSpPr txBox="1">
              <a:spLocks noChangeArrowheads="1"/>
            </p:cNvSpPr>
            <p:nvPr/>
          </p:nvSpPr>
          <p:spPr bwMode="auto">
            <a:xfrm>
              <a:off x="652132" y="0"/>
              <a:ext cx="13958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zh-CN" altLang="en-US" sz="1400" b="1">
                  <a:solidFill>
                    <a:srgbClr val="35363A"/>
                  </a:solidFill>
                  <a:latin typeface="微软雅黑" panose="020B0503020204020204" pitchFamily="34" charset="-122"/>
                  <a:ea typeface="微软雅黑" panose="020B0503020204020204" pitchFamily="34" charset="-122"/>
                </a:rPr>
                <a:t>技术支持 </a:t>
              </a:r>
            </a:p>
          </p:txBody>
        </p:sp>
      </p:grpSp>
      <p:grpSp>
        <p:nvGrpSpPr>
          <p:cNvPr id="129049" name="组合 52">
            <a:extLst>
              <a:ext uri="{FF2B5EF4-FFF2-40B4-BE49-F238E27FC236}">
                <a16:creationId xmlns:a16="http://schemas.microsoft.com/office/drawing/2014/main" id="{EAE39E0D-19E5-4FB8-B835-1CD8DD4B8C74}"/>
              </a:ext>
            </a:extLst>
          </p:cNvPr>
          <p:cNvGrpSpPr>
            <a:grpSpLocks/>
          </p:cNvGrpSpPr>
          <p:nvPr/>
        </p:nvGrpSpPr>
        <p:grpSpPr bwMode="auto">
          <a:xfrm>
            <a:off x="0" y="3305175"/>
            <a:ext cx="2813050" cy="1325563"/>
            <a:chOff x="0" y="0"/>
            <a:chExt cx="2047947" cy="1325030"/>
          </a:xfrm>
        </p:grpSpPr>
        <p:sp>
          <p:nvSpPr>
            <p:cNvPr id="129070" name="文本框 53">
              <a:extLst>
                <a:ext uri="{FF2B5EF4-FFF2-40B4-BE49-F238E27FC236}">
                  <a16:creationId xmlns:a16="http://schemas.microsoft.com/office/drawing/2014/main" id="{AFAF5209-F67E-458C-831E-F83E2547F92F}"/>
                </a:ext>
              </a:extLst>
            </p:cNvPr>
            <p:cNvSpPr txBox="1">
              <a:spLocks noChangeArrowheads="1"/>
            </p:cNvSpPr>
            <p:nvPr/>
          </p:nvSpPr>
          <p:spPr bwMode="auto">
            <a:xfrm>
              <a:off x="0" y="309363"/>
              <a:ext cx="2047947" cy="101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交大无人机队和大疆创新科技有限公司提供无人机的主要机体；</a:t>
              </a:r>
              <a:endParaRPr lang="en-US" altLang="zh-CN" sz="1200">
                <a:solidFill>
                  <a:srgbClr val="000000"/>
                </a:solidFill>
                <a:latin typeface="微软雅黑" panose="020B0503020204020204" pitchFamily="34" charset="-122"/>
                <a:ea typeface="微软雅黑" panose="020B0503020204020204" pitchFamily="34" charset="-122"/>
              </a:endParaRPr>
            </a:p>
            <a:p>
              <a:pPr algn="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项目技术团队亲自进行设计和搭建其他结构与基站并构建调度中心和数据库</a:t>
              </a:r>
            </a:p>
          </p:txBody>
        </p:sp>
        <p:sp>
          <p:nvSpPr>
            <p:cNvPr id="129071" name="文本框 54">
              <a:extLst>
                <a:ext uri="{FF2B5EF4-FFF2-40B4-BE49-F238E27FC236}">
                  <a16:creationId xmlns:a16="http://schemas.microsoft.com/office/drawing/2014/main" id="{38EF2B10-B1E4-487C-A875-88E8374185CD}"/>
                </a:ext>
              </a:extLst>
            </p:cNvPr>
            <p:cNvSpPr txBox="1">
              <a:spLocks noChangeArrowheads="1"/>
            </p:cNvSpPr>
            <p:nvPr/>
          </p:nvSpPr>
          <p:spPr bwMode="auto">
            <a:xfrm>
              <a:off x="275157" y="0"/>
              <a:ext cx="1772790" cy="3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zh-CN" altLang="en-US" sz="1400" b="1">
                  <a:solidFill>
                    <a:srgbClr val="35363A"/>
                  </a:solidFill>
                  <a:latin typeface="微软雅黑" panose="020B0503020204020204" pitchFamily="34" charset="-122"/>
                  <a:ea typeface="微软雅黑" panose="020B0503020204020204" pitchFamily="34" charset="-122"/>
                </a:rPr>
                <a:t>供应链及核心资源</a:t>
              </a:r>
            </a:p>
          </p:txBody>
        </p:sp>
      </p:grpSp>
      <p:grpSp>
        <p:nvGrpSpPr>
          <p:cNvPr id="129050" name="组合 55">
            <a:extLst>
              <a:ext uri="{FF2B5EF4-FFF2-40B4-BE49-F238E27FC236}">
                <a16:creationId xmlns:a16="http://schemas.microsoft.com/office/drawing/2014/main" id="{F7D077C6-1B33-45B9-BC23-47C5BE1E63F8}"/>
              </a:ext>
            </a:extLst>
          </p:cNvPr>
          <p:cNvGrpSpPr>
            <a:grpSpLocks/>
          </p:cNvGrpSpPr>
          <p:nvPr/>
        </p:nvGrpSpPr>
        <p:grpSpPr bwMode="auto">
          <a:xfrm>
            <a:off x="1836738" y="5256213"/>
            <a:ext cx="2578100" cy="1139825"/>
            <a:chOff x="0" y="0"/>
            <a:chExt cx="2047947" cy="1140377"/>
          </a:xfrm>
        </p:grpSpPr>
        <p:sp>
          <p:nvSpPr>
            <p:cNvPr id="129068" name="文本框 56">
              <a:extLst>
                <a:ext uri="{FF2B5EF4-FFF2-40B4-BE49-F238E27FC236}">
                  <a16:creationId xmlns:a16="http://schemas.microsoft.com/office/drawing/2014/main" id="{733C5B29-ABF1-4FF7-8E35-513E888AB0A7}"/>
                </a:ext>
              </a:extLst>
            </p:cNvPr>
            <p:cNvSpPr txBox="1">
              <a:spLocks noChangeArrowheads="1"/>
            </p:cNvSpPr>
            <p:nvPr/>
          </p:nvSpPr>
          <p:spPr bwMode="auto">
            <a:xfrm>
              <a:off x="0" y="309363"/>
              <a:ext cx="2047947" cy="83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无人机与基站的采购与制造成本</a:t>
              </a:r>
              <a:endParaRPr lang="en-US" altLang="zh-CN" sz="1200">
                <a:solidFill>
                  <a:srgbClr val="000000"/>
                </a:solidFill>
                <a:latin typeface="微软雅黑" panose="020B0503020204020204" pitchFamily="34" charset="-122"/>
                <a:ea typeface="微软雅黑" panose="020B0503020204020204" pitchFamily="34" charset="-122"/>
              </a:endParaRPr>
            </a:p>
            <a:p>
              <a:pPr algn="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无人机配送的运营成本</a:t>
              </a:r>
              <a:endParaRPr lang="en-US" altLang="zh-CN" sz="1200">
                <a:solidFill>
                  <a:srgbClr val="000000"/>
                </a:solidFill>
                <a:latin typeface="微软雅黑" panose="020B0503020204020204" pitchFamily="34" charset="-122"/>
                <a:ea typeface="微软雅黑" panose="020B0503020204020204" pitchFamily="34" charset="-122"/>
              </a:endParaRPr>
            </a:p>
            <a:p>
              <a:pPr algn="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技术团队的人力成本</a:t>
              </a:r>
              <a:endParaRPr lang="en-US" altLang="zh-CN" sz="1200">
                <a:solidFill>
                  <a:srgbClr val="000000"/>
                </a:solidFill>
                <a:latin typeface="微软雅黑" panose="020B0503020204020204" pitchFamily="34" charset="-122"/>
                <a:ea typeface="微软雅黑" panose="020B0503020204020204" pitchFamily="34" charset="-122"/>
              </a:endParaRPr>
            </a:p>
            <a:p>
              <a:pPr algn="r" eaLnBrk="1" hangingPunct="1">
                <a:lnSpc>
                  <a:spcPct val="100000"/>
                </a:lnSpc>
                <a:spcBef>
                  <a:spcPct val="0"/>
                </a:spcBef>
                <a:buFont typeface="Arial" panose="020B0604020202020204" pitchFamily="34" charset="0"/>
                <a:buNone/>
              </a:pP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129069" name="文本框 57">
              <a:extLst>
                <a:ext uri="{FF2B5EF4-FFF2-40B4-BE49-F238E27FC236}">
                  <a16:creationId xmlns:a16="http://schemas.microsoft.com/office/drawing/2014/main" id="{E52B2DCC-CEAA-4982-9432-1AA6262BD047}"/>
                </a:ext>
              </a:extLst>
            </p:cNvPr>
            <p:cNvSpPr txBox="1">
              <a:spLocks noChangeArrowheads="1"/>
            </p:cNvSpPr>
            <p:nvPr/>
          </p:nvSpPr>
          <p:spPr bwMode="auto">
            <a:xfrm>
              <a:off x="652132" y="0"/>
              <a:ext cx="13958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zh-CN" altLang="en-US" sz="1400" b="1">
                  <a:solidFill>
                    <a:srgbClr val="35363A"/>
                  </a:solidFill>
                  <a:latin typeface="微软雅黑" panose="020B0503020204020204" pitchFamily="34" charset="-122"/>
                  <a:ea typeface="微软雅黑" panose="020B0503020204020204" pitchFamily="34" charset="-122"/>
                </a:rPr>
                <a:t>成本结构</a:t>
              </a:r>
            </a:p>
          </p:txBody>
        </p:sp>
      </p:grpSp>
      <p:grpSp>
        <p:nvGrpSpPr>
          <p:cNvPr id="129051" name="组合 58">
            <a:extLst>
              <a:ext uri="{FF2B5EF4-FFF2-40B4-BE49-F238E27FC236}">
                <a16:creationId xmlns:a16="http://schemas.microsoft.com/office/drawing/2014/main" id="{08F9EB82-A41C-45B0-98BE-85177B885441}"/>
              </a:ext>
            </a:extLst>
          </p:cNvPr>
          <p:cNvGrpSpPr>
            <a:grpSpLocks/>
          </p:cNvGrpSpPr>
          <p:nvPr/>
        </p:nvGrpSpPr>
        <p:grpSpPr bwMode="auto">
          <a:xfrm>
            <a:off x="8812213" y="1557338"/>
            <a:ext cx="2555875" cy="947737"/>
            <a:chOff x="0" y="0"/>
            <a:chExt cx="2066072" cy="946894"/>
          </a:xfrm>
        </p:grpSpPr>
        <p:sp>
          <p:nvSpPr>
            <p:cNvPr id="129066" name="文本框 59">
              <a:extLst>
                <a:ext uri="{FF2B5EF4-FFF2-40B4-BE49-F238E27FC236}">
                  <a16:creationId xmlns:a16="http://schemas.microsoft.com/office/drawing/2014/main" id="{3D7AA852-103D-43DB-8AB8-265C5A5A6185}"/>
                </a:ext>
              </a:extLst>
            </p:cNvPr>
            <p:cNvSpPr txBox="1">
              <a:spLocks noChangeArrowheads="1"/>
            </p:cNvSpPr>
            <p:nvPr/>
          </p:nvSpPr>
          <p:spPr bwMode="auto">
            <a:xfrm>
              <a:off x="18125" y="301014"/>
              <a:ext cx="2047947" cy="64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200" dirty="0">
                  <a:solidFill>
                    <a:srgbClr val="000000"/>
                  </a:solidFill>
                  <a:latin typeface="微软雅黑" panose="020B0503020204020204" pitchFamily="34" charset="-122"/>
                  <a:ea typeface="微软雅黑" panose="020B0503020204020204" pitchFamily="34" charset="-122"/>
                </a:rPr>
                <a:t>目标客户群体为外卖、零售、生鲜、药品的</a:t>
              </a:r>
              <a:r>
                <a:rPr lang="en-US" altLang="zh-CN" sz="1200" dirty="0">
                  <a:solidFill>
                    <a:srgbClr val="000000"/>
                  </a:solidFill>
                  <a:latin typeface="微软雅黑" panose="020B0503020204020204" pitchFamily="34" charset="-122"/>
                  <a:ea typeface="微软雅黑" panose="020B0503020204020204" pitchFamily="34" charset="-122"/>
                </a:rPr>
                <a:t>O2O</a:t>
              </a:r>
              <a:r>
                <a:rPr lang="zh-CN" altLang="en-US" sz="1200" dirty="0">
                  <a:solidFill>
                    <a:srgbClr val="000000"/>
                  </a:solidFill>
                  <a:latin typeface="微软雅黑" panose="020B0503020204020204" pitchFamily="34" charset="-122"/>
                  <a:ea typeface="微软雅黑" panose="020B0503020204020204" pitchFamily="34" charset="-122"/>
                </a:rPr>
                <a:t>平台与快递物流企业，或是消费者个人（个体委托）</a:t>
              </a:r>
            </a:p>
          </p:txBody>
        </p:sp>
        <p:sp>
          <p:nvSpPr>
            <p:cNvPr id="129067" name="文本框 60">
              <a:extLst>
                <a:ext uri="{FF2B5EF4-FFF2-40B4-BE49-F238E27FC236}">
                  <a16:creationId xmlns:a16="http://schemas.microsoft.com/office/drawing/2014/main" id="{4C8DD33C-E7F0-483C-B8E2-638678348C2A}"/>
                </a:ext>
              </a:extLst>
            </p:cNvPr>
            <p:cNvSpPr txBox="1">
              <a:spLocks noChangeArrowheads="1"/>
            </p:cNvSpPr>
            <p:nvPr/>
          </p:nvSpPr>
          <p:spPr bwMode="auto">
            <a:xfrm>
              <a:off x="0" y="0"/>
              <a:ext cx="13958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b="1">
                  <a:solidFill>
                    <a:srgbClr val="35363A"/>
                  </a:solidFill>
                  <a:latin typeface="微软雅黑" panose="020B0503020204020204" pitchFamily="34" charset="-122"/>
                  <a:ea typeface="微软雅黑" panose="020B0503020204020204" pitchFamily="34" charset="-122"/>
                </a:rPr>
                <a:t>目标客户</a:t>
              </a:r>
            </a:p>
          </p:txBody>
        </p:sp>
      </p:grpSp>
      <p:grpSp>
        <p:nvGrpSpPr>
          <p:cNvPr id="129052" name="组合 61">
            <a:extLst>
              <a:ext uri="{FF2B5EF4-FFF2-40B4-BE49-F238E27FC236}">
                <a16:creationId xmlns:a16="http://schemas.microsoft.com/office/drawing/2014/main" id="{45C2047C-39D6-4F3C-A2CB-FD6FABDE64C2}"/>
              </a:ext>
            </a:extLst>
          </p:cNvPr>
          <p:cNvGrpSpPr>
            <a:grpSpLocks/>
          </p:cNvGrpSpPr>
          <p:nvPr/>
        </p:nvGrpSpPr>
        <p:grpSpPr bwMode="auto">
          <a:xfrm>
            <a:off x="9451975" y="3241675"/>
            <a:ext cx="2435225" cy="1131888"/>
            <a:chOff x="0" y="0"/>
            <a:chExt cx="2066072" cy="1131668"/>
          </a:xfrm>
        </p:grpSpPr>
        <p:sp>
          <p:nvSpPr>
            <p:cNvPr id="129064" name="文本框 62">
              <a:extLst>
                <a:ext uri="{FF2B5EF4-FFF2-40B4-BE49-F238E27FC236}">
                  <a16:creationId xmlns:a16="http://schemas.microsoft.com/office/drawing/2014/main" id="{F80E7F3C-A68D-4ABE-9C45-F5E6DAEC9A1C}"/>
                </a:ext>
              </a:extLst>
            </p:cNvPr>
            <p:cNvSpPr txBox="1">
              <a:spLocks noChangeArrowheads="1"/>
            </p:cNvSpPr>
            <p:nvPr/>
          </p:nvSpPr>
          <p:spPr bwMode="auto">
            <a:xfrm>
              <a:off x="18125" y="301014"/>
              <a:ext cx="2047947" cy="83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我们与直接客户的利益相关者：餐饮企业、民宿企业、药品公司、电商企业等形成间接的客户关系</a:t>
              </a:r>
            </a:p>
          </p:txBody>
        </p:sp>
        <p:sp>
          <p:nvSpPr>
            <p:cNvPr id="129065" name="文本框 63">
              <a:extLst>
                <a:ext uri="{FF2B5EF4-FFF2-40B4-BE49-F238E27FC236}">
                  <a16:creationId xmlns:a16="http://schemas.microsoft.com/office/drawing/2014/main" id="{DFD3DB71-BA1F-4B87-8474-5F03CFC7FEF3}"/>
                </a:ext>
              </a:extLst>
            </p:cNvPr>
            <p:cNvSpPr txBox="1">
              <a:spLocks noChangeArrowheads="1"/>
            </p:cNvSpPr>
            <p:nvPr/>
          </p:nvSpPr>
          <p:spPr bwMode="auto">
            <a:xfrm>
              <a:off x="0" y="0"/>
              <a:ext cx="13958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b="1">
                  <a:solidFill>
                    <a:srgbClr val="35363A"/>
                  </a:solidFill>
                  <a:latin typeface="微软雅黑" panose="020B0503020204020204" pitchFamily="34" charset="-122"/>
                  <a:ea typeface="微软雅黑" panose="020B0503020204020204" pitchFamily="34" charset="-122"/>
                </a:rPr>
                <a:t>客户关系</a:t>
              </a:r>
            </a:p>
          </p:txBody>
        </p:sp>
      </p:grpSp>
      <p:grpSp>
        <p:nvGrpSpPr>
          <p:cNvPr id="129053" name="组合 64">
            <a:extLst>
              <a:ext uri="{FF2B5EF4-FFF2-40B4-BE49-F238E27FC236}">
                <a16:creationId xmlns:a16="http://schemas.microsoft.com/office/drawing/2014/main" id="{CEA8682A-C5A6-4E2F-A68B-A8225CE28D4D}"/>
              </a:ext>
            </a:extLst>
          </p:cNvPr>
          <p:cNvGrpSpPr>
            <a:grpSpLocks/>
          </p:cNvGrpSpPr>
          <p:nvPr/>
        </p:nvGrpSpPr>
        <p:grpSpPr bwMode="auto">
          <a:xfrm>
            <a:off x="7745413" y="5283200"/>
            <a:ext cx="2533650" cy="1316038"/>
            <a:chOff x="0" y="0"/>
            <a:chExt cx="2066072" cy="1316480"/>
          </a:xfrm>
        </p:grpSpPr>
        <p:sp>
          <p:nvSpPr>
            <p:cNvPr id="129062" name="文本框 65">
              <a:extLst>
                <a:ext uri="{FF2B5EF4-FFF2-40B4-BE49-F238E27FC236}">
                  <a16:creationId xmlns:a16="http://schemas.microsoft.com/office/drawing/2014/main" id="{A4486FD1-D60F-4D7A-86D2-9D86F9726C49}"/>
                </a:ext>
              </a:extLst>
            </p:cNvPr>
            <p:cNvSpPr txBox="1">
              <a:spLocks noChangeArrowheads="1"/>
            </p:cNvSpPr>
            <p:nvPr/>
          </p:nvSpPr>
          <p:spPr bwMode="auto">
            <a:xfrm>
              <a:off x="18125" y="301014"/>
              <a:ext cx="2047947" cy="101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技术和设备租赁收入</a:t>
              </a:r>
              <a:endParaRPr lang="en-US" altLang="zh-CN" sz="120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按公斤（件）收取的配送费用</a:t>
              </a:r>
              <a:endParaRPr lang="en-US" altLang="zh-CN" sz="120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大型间接客户的成本分摊</a:t>
              </a:r>
              <a:endParaRPr lang="en-US" altLang="zh-CN" sz="1200">
                <a:solidFill>
                  <a:srgbClr val="00000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融资收入</a:t>
              </a:r>
            </a:p>
          </p:txBody>
        </p:sp>
        <p:sp>
          <p:nvSpPr>
            <p:cNvPr id="129063" name="文本框 66">
              <a:extLst>
                <a:ext uri="{FF2B5EF4-FFF2-40B4-BE49-F238E27FC236}">
                  <a16:creationId xmlns:a16="http://schemas.microsoft.com/office/drawing/2014/main" id="{34AB6DC3-13C2-41C1-BE5B-3BF90EE9974B}"/>
                </a:ext>
              </a:extLst>
            </p:cNvPr>
            <p:cNvSpPr txBox="1">
              <a:spLocks noChangeArrowheads="1"/>
            </p:cNvSpPr>
            <p:nvPr/>
          </p:nvSpPr>
          <p:spPr bwMode="auto">
            <a:xfrm>
              <a:off x="0" y="0"/>
              <a:ext cx="13958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b="1">
                  <a:solidFill>
                    <a:srgbClr val="35363A"/>
                  </a:solidFill>
                  <a:latin typeface="微软雅黑" panose="020B0503020204020204" pitchFamily="34" charset="-122"/>
                  <a:ea typeface="微软雅黑" panose="020B0503020204020204" pitchFamily="34" charset="-122"/>
                </a:rPr>
                <a:t>收入结构</a:t>
              </a:r>
            </a:p>
          </p:txBody>
        </p:sp>
      </p:grpSp>
      <p:sp>
        <p:nvSpPr>
          <p:cNvPr id="129054" name="流程图: 联系 67">
            <a:extLst>
              <a:ext uri="{FF2B5EF4-FFF2-40B4-BE49-F238E27FC236}">
                <a16:creationId xmlns:a16="http://schemas.microsoft.com/office/drawing/2014/main" id="{0AE5EF38-3FCF-4C6E-A6C9-795C12A28555}"/>
              </a:ext>
            </a:extLst>
          </p:cNvPr>
          <p:cNvSpPr>
            <a:spLocks noChangeArrowheads="1"/>
          </p:cNvSpPr>
          <p:nvPr/>
        </p:nvSpPr>
        <p:spPr bwMode="auto">
          <a:xfrm>
            <a:off x="7710488" y="4138613"/>
            <a:ext cx="106362" cy="122237"/>
          </a:xfrm>
          <a:prstGeom prst="flowChartConnector">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129055" name="组合 3">
            <a:extLst>
              <a:ext uri="{FF2B5EF4-FFF2-40B4-BE49-F238E27FC236}">
                <a16:creationId xmlns:a16="http://schemas.microsoft.com/office/drawing/2014/main" id="{0820FB75-AB75-48B5-8779-4C583A7F9EB8}"/>
              </a:ext>
            </a:extLst>
          </p:cNvPr>
          <p:cNvGrpSpPr>
            <a:grpSpLocks/>
          </p:cNvGrpSpPr>
          <p:nvPr/>
        </p:nvGrpSpPr>
        <p:grpSpPr bwMode="auto">
          <a:xfrm>
            <a:off x="0" y="327025"/>
            <a:ext cx="457200" cy="342900"/>
            <a:chOff x="0" y="0"/>
            <a:chExt cx="457201" cy="285750"/>
          </a:xfrm>
        </p:grpSpPr>
        <p:sp>
          <p:nvSpPr>
            <p:cNvPr id="129060" name="矩形 4">
              <a:extLst>
                <a:ext uri="{FF2B5EF4-FFF2-40B4-BE49-F238E27FC236}">
                  <a16:creationId xmlns:a16="http://schemas.microsoft.com/office/drawing/2014/main" id="{F35D8779-1763-4D48-BC4E-82ED07399BBC}"/>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9061" name="矩形 5">
              <a:extLst>
                <a:ext uri="{FF2B5EF4-FFF2-40B4-BE49-F238E27FC236}">
                  <a16:creationId xmlns:a16="http://schemas.microsoft.com/office/drawing/2014/main" id="{780900A1-9481-4535-9509-09CBE0023835}"/>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9056" name="文本框 6">
            <a:extLst>
              <a:ext uri="{FF2B5EF4-FFF2-40B4-BE49-F238E27FC236}">
                <a16:creationId xmlns:a16="http://schemas.microsoft.com/office/drawing/2014/main" id="{114A08C7-8C66-45C4-AC51-1BFB1DDF3591}"/>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商业模式</a:t>
            </a:r>
          </a:p>
        </p:txBody>
      </p:sp>
      <p:grpSp>
        <p:nvGrpSpPr>
          <p:cNvPr id="129057" name="组合 58">
            <a:extLst>
              <a:ext uri="{FF2B5EF4-FFF2-40B4-BE49-F238E27FC236}">
                <a16:creationId xmlns:a16="http://schemas.microsoft.com/office/drawing/2014/main" id="{59DE9A40-A50D-44C8-B1F8-C68E2F048012}"/>
              </a:ext>
            </a:extLst>
          </p:cNvPr>
          <p:cNvGrpSpPr>
            <a:grpSpLocks/>
          </p:cNvGrpSpPr>
          <p:nvPr/>
        </p:nvGrpSpPr>
        <p:grpSpPr bwMode="auto">
          <a:xfrm>
            <a:off x="4840288" y="277813"/>
            <a:ext cx="3043237" cy="1328737"/>
            <a:chOff x="18125" y="-11341"/>
            <a:chExt cx="2047947" cy="1328023"/>
          </a:xfrm>
        </p:grpSpPr>
        <p:sp>
          <p:nvSpPr>
            <p:cNvPr id="129058" name="文本框 59">
              <a:extLst>
                <a:ext uri="{FF2B5EF4-FFF2-40B4-BE49-F238E27FC236}">
                  <a16:creationId xmlns:a16="http://schemas.microsoft.com/office/drawing/2014/main" id="{52AA7226-3E45-45C2-A95D-DCD258EFBEB0}"/>
                </a:ext>
              </a:extLst>
            </p:cNvPr>
            <p:cNvSpPr txBox="1">
              <a:spLocks noChangeArrowheads="1"/>
            </p:cNvSpPr>
            <p:nvPr/>
          </p:nvSpPr>
          <p:spPr bwMode="auto">
            <a:xfrm>
              <a:off x="18125" y="301014"/>
              <a:ext cx="2047947" cy="1015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先进的配送型无人机为即时物流行业提供高效、精准的门到门无人配送服务。智能分拣、实时追踪与飞控系统可满足客户的功能性体验。总体上提高终端配送服务效率并减少人工成本。</a:t>
              </a:r>
            </a:p>
          </p:txBody>
        </p:sp>
        <p:sp>
          <p:nvSpPr>
            <p:cNvPr id="129059" name="文本框 60">
              <a:extLst>
                <a:ext uri="{FF2B5EF4-FFF2-40B4-BE49-F238E27FC236}">
                  <a16:creationId xmlns:a16="http://schemas.microsoft.com/office/drawing/2014/main" id="{B974CAAD-C3AB-4C9B-AD2B-4D021DBA8939}"/>
                </a:ext>
              </a:extLst>
            </p:cNvPr>
            <p:cNvSpPr txBox="1">
              <a:spLocks noChangeArrowheads="1"/>
            </p:cNvSpPr>
            <p:nvPr/>
          </p:nvSpPr>
          <p:spPr bwMode="auto">
            <a:xfrm>
              <a:off x="642821" y="-11341"/>
              <a:ext cx="13958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b="1">
                  <a:solidFill>
                    <a:srgbClr val="35363A"/>
                  </a:solidFill>
                  <a:latin typeface="微软雅黑" panose="020B0503020204020204" pitchFamily="34" charset="-122"/>
                  <a:ea typeface="微软雅黑" panose="020B0503020204020204" pitchFamily="34" charset="-122"/>
                </a:rPr>
                <a:t>价值主张</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82">
            <a:extLst>
              <a:ext uri="{FF2B5EF4-FFF2-40B4-BE49-F238E27FC236}">
                <a16:creationId xmlns:a16="http://schemas.microsoft.com/office/drawing/2014/main" id="{F7C55B8F-020D-4E55-983E-AFCA8199A37D}"/>
              </a:ext>
            </a:extLst>
          </p:cNvPr>
          <p:cNvSpPr>
            <a:spLocks noChangeArrowheads="1"/>
          </p:cNvSpPr>
          <p:nvPr/>
        </p:nvSpPr>
        <p:spPr bwMode="auto">
          <a:xfrm>
            <a:off x="3692525" y="2108200"/>
            <a:ext cx="2251075" cy="1946275"/>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bg-BG" altLang="en-US" sz="1800">
              <a:solidFill>
                <a:srgbClr val="1CBB9F"/>
              </a:solidFill>
            </a:endParaRPr>
          </a:p>
        </p:txBody>
      </p:sp>
      <p:sp>
        <p:nvSpPr>
          <p:cNvPr id="114691" name="Rectangle 3">
            <a:extLst>
              <a:ext uri="{FF2B5EF4-FFF2-40B4-BE49-F238E27FC236}">
                <a16:creationId xmlns:a16="http://schemas.microsoft.com/office/drawing/2014/main" id="{7BBFA4B0-8D07-427A-9322-B45190C763DC}"/>
              </a:ext>
            </a:extLst>
          </p:cNvPr>
          <p:cNvSpPr>
            <a:spLocks noChangeArrowheads="1"/>
          </p:cNvSpPr>
          <p:nvPr/>
        </p:nvSpPr>
        <p:spPr bwMode="auto">
          <a:xfrm>
            <a:off x="8643938" y="2106613"/>
            <a:ext cx="2251075" cy="1946275"/>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bg-BG" altLang="en-US" sz="1800">
              <a:solidFill>
                <a:srgbClr val="1CBB9F"/>
              </a:solidFill>
            </a:endParaRPr>
          </a:p>
        </p:txBody>
      </p:sp>
      <p:sp>
        <p:nvSpPr>
          <p:cNvPr id="114692" name="Rectangle 49">
            <a:extLst>
              <a:ext uri="{FF2B5EF4-FFF2-40B4-BE49-F238E27FC236}">
                <a16:creationId xmlns:a16="http://schemas.microsoft.com/office/drawing/2014/main" id="{0F08BA5F-CAAB-4BDF-9F0F-1D68370F55BF}"/>
              </a:ext>
            </a:extLst>
          </p:cNvPr>
          <p:cNvSpPr>
            <a:spLocks noChangeArrowheads="1"/>
          </p:cNvSpPr>
          <p:nvPr/>
        </p:nvSpPr>
        <p:spPr bwMode="auto">
          <a:xfrm>
            <a:off x="8643938" y="4937125"/>
            <a:ext cx="2251075" cy="65088"/>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bg-BG" altLang="en-US" sz="1800">
              <a:solidFill>
                <a:srgbClr val="1CBB9F"/>
              </a:solidFill>
            </a:endParaRPr>
          </a:p>
        </p:txBody>
      </p:sp>
      <p:sp>
        <p:nvSpPr>
          <p:cNvPr id="114693" name="Rectangle 57">
            <a:extLst>
              <a:ext uri="{FF2B5EF4-FFF2-40B4-BE49-F238E27FC236}">
                <a16:creationId xmlns:a16="http://schemas.microsoft.com/office/drawing/2014/main" id="{CE911AB1-B8C8-4142-98D1-E20D14AEA5A7}"/>
              </a:ext>
            </a:extLst>
          </p:cNvPr>
          <p:cNvSpPr>
            <a:spLocks noChangeArrowheads="1"/>
          </p:cNvSpPr>
          <p:nvPr/>
        </p:nvSpPr>
        <p:spPr bwMode="auto">
          <a:xfrm>
            <a:off x="6169025" y="2108200"/>
            <a:ext cx="2249488" cy="1946275"/>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bg-BG" altLang="en-US" sz="1800">
              <a:solidFill>
                <a:srgbClr val="1CBB9F"/>
              </a:solidFill>
            </a:endParaRPr>
          </a:p>
        </p:txBody>
      </p:sp>
      <p:sp>
        <p:nvSpPr>
          <p:cNvPr id="114694" name="Rectangle 61">
            <a:extLst>
              <a:ext uri="{FF2B5EF4-FFF2-40B4-BE49-F238E27FC236}">
                <a16:creationId xmlns:a16="http://schemas.microsoft.com/office/drawing/2014/main" id="{4A8B9B84-5C62-4126-A49A-D7CFF2E523BA}"/>
              </a:ext>
            </a:extLst>
          </p:cNvPr>
          <p:cNvSpPr>
            <a:spLocks noChangeArrowheads="1"/>
          </p:cNvSpPr>
          <p:nvPr/>
        </p:nvSpPr>
        <p:spPr bwMode="auto">
          <a:xfrm>
            <a:off x="6169025" y="4938713"/>
            <a:ext cx="2249488" cy="65087"/>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bg-BG" altLang="en-US" sz="1800">
              <a:solidFill>
                <a:srgbClr val="1CBB9F"/>
              </a:solidFill>
            </a:endParaRPr>
          </a:p>
        </p:txBody>
      </p:sp>
      <p:sp>
        <p:nvSpPr>
          <p:cNvPr id="114695" name="Rectangle 63">
            <a:extLst>
              <a:ext uri="{FF2B5EF4-FFF2-40B4-BE49-F238E27FC236}">
                <a16:creationId xmlns:a16="http://schemas.microsoft.com/office/drawing/2014/main" id="{835A8E71-62A9-44ED-AB71-3FB0123CE6D4}"/>
              </a:ext>
            </a:extLst>
          </p:cNvPr>
          <p:cNvSpPr>
            <a:spLocks noChangeArrowheads="1"/>
          </p:cNvSpPr>
          <p:nvPr/>
        </p:nvSpPr>
        <p:spPr bwMode="auto">
          <a:xfrm>
            <a:off x="1233488" y="2101850"/>
            <a:ext cx="2251075" cy="1944688"/>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bg-BG" altLang="en-US" sz="1800">
              <a:solidFill>
                <a:srgbClr val="1CBB9F"/>
              </a:solidFill>
            </a:endParaRPr>
          </a:p>
        </p:txBody>
      </p:sp>
      <p:sp>
        <p:nvSpPr>
          <p:cNvPr id="114696" name="Rectangle 80">
            <a:extLst>
              <a:ext uri="{FF2B5EF4-FFF2-40B4-BE49-F238E27FC236}">
                <a16:creationId xmlns:a16="http://schemas.microsoft.com/office/drawing/2014/main" id="{53E21F11-E50C-407C-A123-D386A42A8B13}"/>
              </a:ext>
            </a:extLst>
          </p:cNvPr>
          <p:cNvSpPr>
            <a:spLocks noChangeArrowheads="1"/>
          </p:cNvSpPr>
          <p:nvPr/>
        </p:nvSpPr>
        <p:spPr bwMode="auto">
          <a:xfrm>
            <a:off x="1217613" y="4938713"/>
            <a:ext cx="2249487" cy="65087"/>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bg-BG" altLang="en-US" sz="1800">
              <a:solidFill>
                <a:srgbClr val="1CBB9F"/>
              </a:solidFill>
            </a:endParaRPr>
          </a:p>
        </p:txBody>
      </p:sp>
      <p:sp>
        <p:nvSpPr>
          <p:cNvPr id="114697" name="Rectangle 86">
            <a:extLst>
              <a:ext uri="{FF2B5EF4-FFF2-40B4-BE49-F238E27FC236}">
                <a16:creationId xmlns:a16="http://schemas.microsoft.com/office/drawing/2014/main" id="{7FA17535-BCD8-42BB-87BD-312F261620ED}"/>
              </a:ext>
            </a:extLst>
          </p:cNvPr>
          <p:cNvSpPr>
            <a:spLocks noChangeArrowheads="1"/>
          </p:cNvSpPr>
          <p:nvPr/>
        </p:nvSpPr>
        <p:spPr bwMode="auto">
          <a:xfrm>
            <a:off x="3692525" y="4938713"/>
            <a:ext cx="2251075" cy="65087"/>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bg-BG" altLang="en-US" sz="1800">
              <a:solidFill>
                <a:srgbClr val="1CBB9F"/>
              </a:solidFill>
            </a:endParaRPr>
          </a:p>
        </p:txBody>
      </p:sp>
      <p:pic>
        <p:nvPicPr>
          <p:cNvPr id="114698" name="组合 14">
            <a:extLst>
              <a:ext uri="{FF2B5EF4-FFF2-40B4-BE49-F238E27FC236}">
                <a16:creationId xmlns:a16="http://schemas.microsoft.com/office/drawing/2014/main" id="{93D8B21B-495D-4BEE-A8B3-E9403BD3E1D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2809875"/>
            <a:ext cx="67627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9" name="Freeform 367">
            <a:extLst>
              <a:ext uri="{FF2B5EF4-FFF2-40B4-BE49-F238E27FC236}">
                <a16:creationId xmlns:a16="http://schemas.microsoft.com/office/drawing/2014/main" id="{7F969C3C-5A13-4E3E-A034-BB0107F60F3E}"/>
              </a:ext>
            </a:extLst>
          </p:cNvPr>
          <p:cNvSpPr>
            <a:spLocks noEditPoints="1" noChangeArrowheads="1"/>
          </p:cNvSpPr>
          <p:nvPr/>
        </p:nvSpPr>
        <p:spPr bwMode="auto">
          <a:xfrm>
            <a:off x="7013575" y="2828925"/>
            <a:ext cx="560388" cy="490538"/>
          </a:xfrm>
          <a:custGeom>
            <a:avLst/>
            <a:gdLst>
              <a:gd name="T0" fmla="*/ 2147483646 w 288"/>
              <a:gd name="T1" fmla="*/ 0 h 252"/>
              <a:gd name="T2" fmla="*/ 2147483646 w 288"/>
              <a:gd name="T3" fmla="*/ 0 h 252"/>
              <a:gd name="T4" fmla="*/ 0 w 288"/>
              <a:gd name="T5" fmla="*/ 2147483646 h 252"/>
              <a:gd name="T6" fmla="*/ 0 w 288"/>
              <a:gd name="T7" fmla="*/ 2147483646 h 252"/>
              <a:gd name="T8" fmla="*/ 2147483646 w 288"/>
              <a:gd name="T9" fmla="*/ 2147483646 h 252"/>
              <a:gd name="T10" fmla="*/ 2147483646 w 288"/>
              <a:gd name="T11" fmla="*/ 2147483646 h 252"/>
              <a:gd name="T12" fmla="*/ 2147483646 w 288"/>
              <a:gd name="T13" fmla="*/ 0 h 252"/>
              <a:gd name="T14" fmla="*/ 2147483646 w 288"/>
              <a:gd name="T15" fmla="*/ 2147483646 h 252"/>
              <a:gd name="T16" fmla="*/ 2147483646 w 288"/>
              <a:gd name="T17" fmla="*/ 2147483646 h 252"/>
              <a:gd name="T18" fmla="*/ 2147483646 w 288"/>
              <a:gd name="T19" fmla="*/ 2147483646 h 252"/>
              <a:gd name="T20" fmla="*/ 2147483646 w 288"/>
              <a:gd name="T21" fmla="*/ 2147483646 h 252"/>
              <a:gd name="T22" fmla="*/ 2147483646 w 288"/>
              <a:gd name="T23" fmla="*/ 2147483646 h 252"/>
              <a:gd name="T24" fmla="*/ 2147483646 w 288"/>
              <a:gd name="T25" fmla="*/ 2147483646 h 252"/>
              <a:gd name="T26" fmla="*/ 2147483646 w 288"/>
              <a:gd name="T27" fmla="*/ 2147483646 h 252"/>
              <a:gd name="T28" fmla="*/ 2147483646 w 288"/>
              <a:gd name="T29" fmla="*/ 2147483646 h 252"/>
              <a:gd name="T30" fmla="*/ 2147483646 w 288"/>
              <a:gd name="T31" fmla="*/ 2147483646 h 252"/>
              <a:gd name="T32" fmla="*/ 2147483646 w 288"/>
              <a:gd name="T33" fmla="*/ 2147483646 h 252"/>
              <a:gd name="T34" fmla="*/ 2147483646 w 288"/>
              <a:gd name="T35" fmla="*/ 2147483646 h 252"/>
              <a:gd name="T36" fmla="*/ 2147483646 w 288"/>
              <a:gd name="T37" fmla="*/ 2147483646 h 252"/>
              <a:gd name="T38" fmla="*/ 2147483646 w 288"/>
              <a:gd name="T39" fmla="*/ 2147483646 h 252"/>
              <a:gd name="T40" fmla="*/ 2147483646 w 288"/>
              <a:gd name="T41" fmla="*/ 2147483646 h 252"/>
              <a:gd name="T42" fmla="*/ 2147483646 w 288"/>
              <a:gd name="T43" fmla="*/ 2147483646 h 252"/>
              <a:gd name="T44" fmla="*/ 2147483646 w 288"/>
              <a:gd name="T45" fmla="*/ 2147483646 h 252"/>
              <a:gd name="T46" fmla="*/ 2147483646 w 288"/>
              <a:gd name="T47" fmla="*/ 2147483646 h 252"/>
              <a:gd name="T48" fmla="*/ 2147483646 w 288"/>
              <a:gd name="T49" fmla="*/ 2147483646 h 252"/>
              <a:gd name="T50" fmla="*/ 2147483646 w 288"/>
              <a:gd name="T51" fmla="*/ 2147483646 h 252"/>
              <a:gd name="T52" fmla="*/ 2147483646 w 288"/>
              <a:gd name="T53" fmla="*/ 2147483646 h 2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8" h="252">
                <a:moveTo>
                  <a:pt x="252" y="0"/>
                </a:moveTo>
                <a:cubicBezTo>
                  <a:pt x="35" y="0"/>
                  <a:pt x="35" y="0"/>
                  <a:pt x="35" y="0"/>
                </a:cubicBezTo>
                <a:cubicBezTo>
                  <a:pt x="0" y="72"/>
                  <a:pt x="0" y="72"/>
                  <a:pt x="0" y="72"/>
                </a:cubicBezTo>
                <a:cubicBezTo>
                  <a:pt x="0" y="252"/>
                  <a:pt x="0" y="252"/>
                  <a:pt x="0" y="252"/>
                </a:cubicBezTo>
                <a:cubicBezTo>
                  <a:pt x="288" y="252"/>
                  <a:pt x="288" y="252"/>
                  <a:pt x="288" y="252"/>
                </a:cubicBezTo>
                <a:cubicBezTo>
                  <a:pt x="288" y="71"/>
                  <a:pt x="288" y="71"/>
                  <a:pt x="288" y="71"/>
                </a:cubicBezTo>
                <a:lnTo>
                  <a:pt x="252" y="0"/>
                </a:lnTo>
                <a:close/>
                <a:moveTo>
                  <a:pt x="196" y="161"/>
                </a:moveTo>
                <a:cubicBezTo>
                  <a:pt x="150" y="217"/>
                  <a:pt x="150" y="217"/>
                  <a:pt x="150" y="217"/>
                </a:cubicBezTo>
                <a:cubicBezTo>
                  <a:pt x="147" y="221"/>
                  <a:pt x="141" y="221"/>
                  <a:pt x="138" y="217"/>
                </a:cubicBezTo>
                <a:cubicBezTo>
                  <a:pt x="91" y="161"/>
                  <a:pt x="91" y="161"/>
                  <a:pt x="91" y="161"/>
                </a:cubicBezTo>
                <a:cubicBezTo>
                  <a:pt x="88" y="157"/>
                  <a:pt x="90" y="154"/>
                  <a:pt x="95" y="154"/>
                </a:cubicBezTo>
                <a:cubicBezTo>
                  <a:pt x="119" y="154"/>
                  <a:pt x="119" y="154"/>
                  <a:pt x="119" y="154"/>
                </a:cubicBezTo>
                <a:cubicBezTo>
                  <a:pt x="122" y="154"/>
                  <a:pt x="125" y="154"/>
                  <a:pt x="129" y="154"/>
                </a:cubicBezTo>
                <a:cubicBezTo>
                  <a:pt x="129" y="102"/>
                  <a:pt x="129" y="102"/>
                  <a:pt x="129" y="102"/>
                </a:cubicBezTo>
                <a:cubicBezTo>
                  <a:pt x="129" y="97"/>
                  <a:pt x="133" y="93"/>
                  <a:pt x="138" y="93"/>
                </a:cubicBezTo>
                <a:cubicBezTo>
                  <a:pt x="149" y="93"/>
                  <a:pt x="149" y="93"/>
                  <a:pt x="149" y="93"/>
                </a:cubicBezTo>
                <a:cubicBezTo>
                  <a:pt x="155" y="93"/>
                  <a:pt x="159" y="97"/>
                  <a:pt x="159" y="102"/>
                </a:cubicBezTo>
                <a:cubicBezTo>
                  <a:pt x="159" y="154"/>
                  <a:pt x="159" y="154"/>
                  <a:pt x="159" y="154"/>
                </a:cubicBezTo>
                <a:cubicBezTo>
                  <a:pt x="162" y="154"/>
                  <a:pt x="166" y="154"/>
                  <a:pt x="169" y="154"/>
                </a:cubicBezTo>
                <a:cubicBezTo>
                  <a:pt x="193" y="154"/>
                  <a:pt x="193" y="154"/>
                  <a:pt x="193" y="154"/>
                </a:cubicBezTo>
                <a:cubicBezTo>
                  <a:pt x="198" y="154"/>
                  <a:pt x="200" y="157"/>
                  <a:pt x="196" y="161"/>
                </a:cubicBezTo>
                <a:close/>
                <a:moveTo>
                  <a:pt x="38" y="61"/>
                </a:moveTo>
                <a:cubicBezTo>
                  <a:pt x="58" y="21"/>
                  <a:pt x="58" y="21"/>
                  <a:pt x="58" y="21"/>
                </a:cubicBezTo>
                <a:cubicBezTo>
                  <a:pt x="230" y="21"/>
                  <a:pt x="230" y="21"/>
                  <a:pt x="230" y="21"/>
                </a:cubicBezTo>
                <a:cubicBezTo>
                  <a:pt x="251" y="61"/>
                  <a:pt x="251" y="61"/>
                  <a:pt x="251" y="61"/>
                </a:cubicBezTo>
                <a:lnTo>
                  <a:pt x="38"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14700" name="组合 18">
            <a:extLst>
              <a:ext uri="{FF2B5EF4-FFF2-40B4-BE49-F238E27FC236}">
                <a16:creationId xmlns:a16="http://schemas.microsoft.com/office/drawing/2014/main" id="{380F0CD5-BECA-447F-A5BD-84695AD5C32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500" y="2767013"/>
            <a:ext cx="669925"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01" name="TextBox 35">
            <a:extLst>
              <a:ext uri="{FF2B5EF4-FFF2-40B4-BE49-F238E27FC236}">
                <a16:creationId xmlns:a16="http://schemas.microsoft.com/office/drawing/2014/main" id="{366ADE6D-AB59-4BCB-BECF-77699BB495D8}"/>
              </a:ext>
            </a:extLst>
          </p:cNvPr>
          <p:cNvSpPr txBox="1">
            <a:spLocks noChangeArrowheads="1"/>
          </p:cNvSpPr>
          <p:nvPr/>
        </p:nvSpPr>
        <p:spPr bwMode="auto">
          <a:xfrm>
            <a:off x="1328738" y="4208463"/>
            <a:ext cx="2043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b="1">
                <a:solidFill>
                  <a:srgbClr val="000000"/>
                </a:solidFill>
                <a:latin typeface="微软雅黑" panose="020B0503020204020204" pitchFamily="34" charset="-122"/>
                <a:ea typeface="微软雅黑" panose="020B0503020204020204" pitchFamily="34" charset="-122"/>
              </a:rPr>
              <a:t> 外卖、零售、生鲜、药品等领域的</a:t>
            </a:r>
            <a:r>
              <a:rPr lang="en-US" altLang="zh-CN" sz="1400" b="1">
                <a:solidFill>
                  <a:srgbClr val="000000"/>
                </a:solidFill>
                <a:latin typeface="微软雅黑" panose="020B0503020204020204" pitchFamily="34" charset="-122"/>
                <a:ea typeface="微软雅黑" panose="020B0503020204020204" pitchFamily="34" charset="-122"/>
              </a:rPr>
              <a:t>O2O</a:t>
            </a:r>
            <a:r>
              <a:rPr lang="zh-CN" altLang="en-US" sz="1400" b="1">
                <a:solidFill>
                  <a:srgbClr val="000000"/>
                </a:solidFill>
                <a:latin typeface="微软雅黑" panose="020B0503020204020204" pitchFamily="34" charset="-122"/>
                <a:ea typeface="微软雅黑" panose="020B0503020204020204" pitchFamily="34" charset="-122"/>
              </a:rPr>
              <a:t>平台</a:t>
            </a:r>
            <a:endParaRPr lang="en-US" altLang="zh-CN" sz="1400" b="1">
              <a:solidFill>
                <a:srgbClr val="000000"/>
              </a:solidFill>
              <a:latin typeface="微软雅黑" panose="020B0503020204020204" pitchFamily="34" charset="-122"/>
              <a:ea typeface="微软雅黑" panose="020B0503020204020204" pitchFamily="34" charset="-122"/>
            </a:endParaRPr>
          </a:p>
        </p:txBody>
      </p:sp>
      <p:sp>
        <p:nvSpPr>
          <p:cNvPr id="114702" name="TextBox 35">
            <a:extLst>
              <a:ext uri="{FF2B5EF4-FFF2-40B4-BE49-F238E27FC236}">
                <a16:creationId xmlns:a16="http://schemas.microsoft.com/office/drawing/2014/main" id="{E51CB71B-76BF-435A-AC25-A918F2BCD140}"/>
              </a:ext>
            </a:extLst>
          </p:cNvPr>
          <p:cNvSpPr txBox="1">
            <a:spLocks noChangeArrowheads="1"/>
          </p:cNvSpPr>
          <p:nvPr/>
        </p:nvSpPr>
        <p:spPr bwMode="auto">
          <a:xfrm>
            <a:off x="3844925" y="4203700"/>
            <a:ext cx="1946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b="1">
                <a:solidFill>
                  <a:srgbClr val="000000"/>
                </a:solidFill>
                <a:latin typeface="微软雅黑" panose="020B0503020204020204" pitchFamily="34" charset="-122"/>
                <a:ea typeface="微软雅黑" panose="020B0503020204020204" pitchFamily="34" charset="-122"/>
              </a:rPr>
              <a:t>普通快递或物流公司</a:t>
            </a:r>
            <a:endParaRPr lang="en-US" altLang="zh-CN" sz="1400" b="1">
              <a:solidFill>
                <a:srgbClr val="000000"/>
              </a:solidFill>
              <a:latin typeface="微软雅黑" panose="020B0503020204020204" pitchFamily="34" charset="-122"/>
              <a:ea typeface="微软雅黑" panose="020B0503020204020204" pitchFamily="34" charset="-122"/>
            </a:endParaRPr>
          </a:p>
        </p:txBody>
      </p:sp>
      <p:sp>
        <p:nvSpPr>
          <p:cNvPr id="114703" name="TextBox 35">
            <a:extLst>
              <a:ext uri="{FF2B5EF4-FFF2-40B4-BE49-F238E27FC236}">
                <a16:creationId xmlns:a16="http://schemas.microsoft.com/office/drawing/2014/main" id="{EC263513-7167-4DB1-ACA3-CF16C131C463}"/>
              </a:ext>
            </a:extLst>
          </p:cNvPr>
          <p:cNvSpPr txBox="1">
            <a:spLocks noChangeArrowheads="1"/>
          </p:cNvSpPr>
          <p:nvPr/>
        </p:nvSpPr>
        <p:spPr bwMode="auto">
          <a:xfrm>
            <a:off x="6376988" y="4203700"/>
            <a:ext cx="1736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b="1">
                <a:solidFill>
                  <a:srgbClr val="000000"/>
                </a:solidFill>
                <a:latin typeface="微软雅黑" panose="020B0503020204020204" pitchFamily="34" charset="-122"/>
                <a:ea typeface="微软雅黑" panose="020B0503020204020204" pitchFamily="34" charset="-122"/>
              </a:rPr>
              <a:t> 大型餐饮、民宿或药房</a:t>
            </a:r>
            <a:endParaRPr lang="en-US" altLang="zh-CN" sz="1400" b="1">
              <a:solidFill>
                <a:srgbClr val="000000"/>
              </a:solidFill>
              <a:latin typeface="微软雅黑" panose="020B0503020204020204" pitchFamily="34" charset="-122"/>
              <a:ea typeface="微软雅黑" panose="020B0503020204020204" pitchFamily="34" charset="-122"/>
            </a:endParaRPr>
          </a:p>
        </p:txBody>
      </p:sp>
      <p:sp>
        <p:nvSpPr>
          <p:cNvPr id="114704" name="TextBox 35">
            <a:extLst>
              <a:ext uri="{FF2B5EF4-FFF2-40B4-BE49-F238E27FC236}">
                <a16:creationId xmlns:a16="http://schemas.microsoft.com/office/drawing/2014/main" id="{D5E68B6E-0C32-4D49-AFDE-4F4C101D3768}"/>
              </a:ext>
            </a:extLst>
          </p:cNvPr>
          <p:cNvSpPr txBox="1">
            <a:spLocks noChangeArrowheads="1"/>
          </p:cNvSpPr>
          <p:nvPr/>
        </p:nvSpPr>
        <p:spPr bwMode="auto">
          <a:xfrm>
            <a:off x="8740775" y="4202113"/>
            <a:ext cx="1946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b="1">
                <a:solidFill>
                  <a:srgbClr val="000000"/>
                </a:solidFill>
                <a:latin typeface="微软雅黑" panose="020B0503020204020204" pitchFamily="34" charset="-122"/>
                <a:ea typeface="微软雅黑" panose="020B0503020204020204" pitchFamily="34" charset="-122"/>
              </a:rPr>
              <a:t> 个人</a:t>
            </a:r>
            <a:endParaRPr lang="en-US" altLang="zh-CN" sz="1400" b="1">
              <a:solidFill>
                <a:srgbClr val="000000"/>
              </a:solidFill>
              <a:latin typeface="微软雅黑" panose="020B0503020204020204" pitchFamily="34" charset="-122"/>
              <a:ea typeface="微软雅黑" panose="020B0503020204020204" pitchFamily="34" charset="-122"/>
            </a:endParaRPr>
          </a:p>
        </p:txBody>
      </p:sp>
      <p:grpSp>
        <p:nvGrpSpPr>
          <p:cNvPr id="114705" name="组合 3">
            <a:extLst>
              <a:ext uri="{FF2B5EF4-FFF2-40B4-BE49-F238E27FC236}">
                <a16:creationId xmlns:a16="http://schemas.microsoft.com/office/drawing/2014/main" id="{2A90F2EE-51E4-4751-9625-9A0FA95C7489}"/>
              </a:ext>
            </a:extLst>
          </p:cNvPr>
          <p:cNvGrpSpPr>
            <a:grpSpLocks/>
          </p:cNvGrpSpPr>
          <p:nvPr/>
        </p:nvGrpSpPr>
        <p:grpSpPr bwMode="auto">
          <a:xfrm>
            <a:off x="0" y="327025"/>
            <a:ext cx="457200" cy="342900"/>
            <a:chOff x="0" y="0"/>
            <a:chExt cx="457201" cy="285750"/>
          </a:xfrm>
        </p:grpSpPr>
        <p:sp>
          <p:nvSpPr>
            <p:cNvPr id="114713" name="矩形 4">
              <a:extLst>
                <a:ext uri="{FF2B5EF4-FFF2-40B4-BE49-F238E27FC236}">
                  <a16:creationId xmlns:a16="http://schemas.microsoft.com/office/drawing/2014/main" id="{71B1DB06-5B2C-4401-A985-EB6B9627EC2D}"/>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4714" name="矩形 5">
              <a:extLst>
                <a:ext uri="{FF2B5EF4-FFF2-40B4-BE49-F238E27FC236}">
                  <a16:creationId xmlns:a16="http://schemas.microsoft.com/office/drawing/2014/main" id="{D699B248-B940-4BAE-A136-0F722F004223}"/>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14706" name="文本框 6">
            <a:extLst>
              <a:ext uri="{FF2B5EF4-FFF2-40B4-BE49-F238E27FC236}">
                <a16:creationId xmlns:a16="http://schemas.microsoft.com/office/drawing/2014/main" id="{B20244EE-E28B-4EB6-9A34-935112CA732F}"/>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未来目标客户</a:t>
            </a:r>
          </a:p>
        </p:txBody>
      </p:sp>
      <p:sp>
        <p:nvSpPr>
          <p:cNvPr id="114707" name="矩形 60">
            <a:extLst>
              <a:ext uri="{FF2B5EF4-FFF2-40B4-BE49-F238E27FC236}">
                <a16:creationId xmlns:a16="http://schemas.microsoft.com/office/drawing/2014/main" id="{E0106CFC-B9D5-403D-B43D-F895403629A0}"/>
              </a:ext>
            </a:extLst>
          </p:cNvPr>
          <p:cNvSpPr>
            <a:spLocks noChangeArrowheads="1"/>
          </p:cNvSpPr>
          <p:nvPr/>
        </p:nvSpPr>
        <p:spPr bwMode="auto">
          <a:xfrm>
            <a:off x="1462088" y="2303463"/>
            <a:ext cx="1781175" cy="1536700"/>
          </a:xfrm>
          <a:prstGeom prst="rect">
            <a:avLst/>
          </a:prstGeom>
          <a:noFill/>
          <a:ln w="1270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4708" name="文本框 2">
            <a:extLst>
              <a:ext uri="{FF2B5EF4-FFF2-40B4-BE49-F238E27FC236}">
                <a16:creationId xmlns:a16="http://schemas.microsoft.com/office/drawing/2014/main" id="{658EECEE-6439-4586-8F1A-46DF9D4F791F}"/>
              </a:ext>
            </a:extLst>
          </p:cNvPr>
          <p:cNvSpPr txBox="1">
            <a:spLocks noChangeArrowheads="1"/>
          </p:cNvSpPr>
          <p:nvPr/>
        </p:nvSpPr>
        <p:spPr bwMode="auto">
          <a:xfrm>
            <a:off x="1033463" y="5384800"/>
            <a:ext cx="2627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a:solidFill>
                  <a:srgbClr val="000000"/>
                </a:solidFill>
                <a:latin typeface="微软雅黑" panose="020B0503020204020204" pitchFamily="34" charset="-122"/>
                <a:ea typeface="微软雅黑" panose="020B0503020204020204" pitchFamily="34" charset="-122"/>
              </a:rPr>
              <a:t>解决民宿和旅游业的饮食需求</a:t>
            </a:r>
          </a:p>
        </p:txBody>
      </p:sp>
      <p:sp>
        <p:nvSpPr>
          <p:cNvPr id="114709" name="文本框 26">
            <a:extLst>
              <a:ext uri="{FF2B5EF4-FFF2-40B4-BE49-F238E27FC236}">
                <a16:creationId xmlns:a16="http://schemas.microsoft.com/office/drawing/2014/main" id="{DA666048-9C7C-4659-8B18-0717866CA83C}"/>
              </a:ext>
            </a:extLst>
          </p:cNvPr>
          <p:cNvSpPr txBox="1">
            <a:spLocks noChangeArrowheads="1"/>
          </p:cNvSpPr>
          <p:nvPr/>
        </p:nvSpPr>
        <p:spPr bwMode="auto">
          <a:xfrm>
            <a:off x="3494088" y="5392738"/>
            <a:ext cx="2627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a:solidFill>
                  <a:srgbClr val="000000"/>
                </a:solidFill>
                <a:latin typeface="微软雅黑" panose="020B0503020204020204" pitchFamily="34" charset="-122"/>
                <a:ea typeface="微软雅黑" panose="020B0503020204020204" pitchFamily="34" charset="-122"/>
              </a:rPr>
              <a:t>专注同城急送与电商末端配送</a:t>
            </a:r>
          </a:p>
        </p:txBody>
      </p:sp>
      <p:sp>
        <p:nvSpPr>
          <p:cNvPr id="114710" name="文本框 27">
            <a:extLst>
              <a:ext uri="{FF2B5EF4-FFF2-40B4-BE49-F238E27FC236}">
                <a16:creationId xmlns:a16="http://schemas.microsoft.com/office/drawing/2014/main" id="{5025F4D3-04ED-45D2-9F76-242E00251D8B}"/>
              </a:ext>
            </a:extLst>
          </p:cNvPr>
          <p:cNvSpPr txBox="1">
            <a:spLocks noChangeArrowheads="1"/>
          </p:cNvSpPr>
          <p:nvPr/>
        </p:nvSpPr>
        <p:spPr bwMode="auto">
          <a:xfrm>
            <a:off x="6018213" y="5400675"/>
            <a:ext cx="2627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a:solidFill>
                  <a:srgbClr val="000000"/>
                </a:solidFill>
                <a:latin typeface="微软雅黑" panose="020B0503020204020204" pitchFamily="34" charset="-122"/>
                <a:ea typeface="微软雅黑" panose="020B0503020204020204" pitchFamily="34" charset="-122"/>
              </a:rPr>
              <a:t>供应链源头的战略合作伙伴</a:t>
            </a:r>
          </a:p>
        </p:txBody>
      </p:sp>
      <p:sp>
        <p:nvSpPr>
          <p:cNvPr id="114711" name="文本框 28">
            <a:extLst>
              <a:ext uri="{FF2B5EF4-FFF2-40B4-BE49-F238E27FC236}">
                <a16:creationId xmlns:a16="http://schemas.microsoft.com/office/drawing/2014/main" id="{F09D23B1-ADEA-418A-B1A9-43F2E1661818}"/>
              </a:ext>
            </a:extLst>
          </p:cNvPr>
          <p:cNvSpPr txBox="1">
            <a:spLocks noChangeArrowheads="1"/>
          </p:cNvSpPr>
          <p:nvPr/>
        </p:nvSpPr>
        <p:spPr bwMode="auto">
          <a:xfrm>
            <a:off x="8448675" y="5392738"/>
            <a:ext cx="2627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a:solidFill>
                  <a:srgbClr val="000000"/>
                </a:solidFill>
                <a:latin typeface="微软雅黑" panose="020B0503020204020204" pitchFamily="34" charset="-122"/>
                <a:ea typeface="微软雅黑" panose="020B0503020204020204" pitchFamily="34" charset="-122"/>
              </a:rPr>
              <a:t>个人委托短途代购</a:t>
            </a:r>
            <a:r>
              <a:rPr lang="en-US" altLang="zh-CN" sz="1400">
                <a:solidFill>
                  <a:srgbClr val="000000"/>
                </a:solidFill>
                <a:latin typeface="微软雅黑" panose="020B0503020204020204" pitchFamily="34" charset="-122"/>
                <a:ea typeface="微软雅黑" panose="020B0503020204020204" pitchFamily="34" charset="-122"/>
              </a:rPr>
              <a:t>/</a:t>
            </a:r>
            <a:r>
              <a:rPr lang="zh-CN" altLang="en-US" sz="1400">
                <a:solidFill>
                  <a:srgbClr val="000000"/>
                </a:solidFill>
                <a:latin typeface="微软雅黑" panose="020B0503020204020204" pitchFamily="34" charset="-122"/>
                <a:ea typeface="微软雅黑" panose="020B0503020204020204" pitchFamily="34" charset="-122"/>
              </a:rPr>
              <a:t>跑腿类业务</a:t>
            </a:r>
          </a:p>
        </p:txBody>
      </p:sp>
      <p:pic>
        <p:nvPicPr>
          <p:cNvPr id="114712" name="组合 9">
            <a:extLst>
              <a:ext uri="{FF2B5EF4-FFF2-40B4-BE49-F238E27FC236}">
                <a16:creationId xmlns:a16="http://schemas.microsoft.com/office/drawing/2014/main" id="{E268A53D-1FDA-4D85-A445-C2F406D8A48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2865438"/>
            <a:ext cx="66516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9009" name="组合 3">
            <a:extLst>
              <a:ext uri="{FF2B5EF4-FFF2-40B4-BE49-F238E27FC236}">
                <a16:creationId xmlns:a16="http://schemas.microsoft.com/office/drawing/2014/main" id="{68663C55-0230-4FFF-AE83-E18E39683C6E}"/>
              </a:ext>
            </a:extLst>
          </p:cNvPr>
          <p:cNvGrpSpPr>
            <a:grpSpLocks/>
          </p:cNvGrpSpPr>
          <p:nvPr/>
        </p:nvGrpSpPr>
        <p:grpSpPr bwMode="auto">
          <a:xfrm>
            <a:off x="0" y="327025"/>
            <a:ext cx="457200" cy="342900"/>
            <a:chOff x="0" y="0"/>
            <a:chExt cx="457201" cy="285750"/>
          </a:xfrm>
        </p:grpSpPr>
        <p:sp>
          <p:nvSpPr>
            <p:cNvPr id="299052" name="矩形 4">
              <a:extLst>
                <a:ext uri="{FF2B5EF4-FFF2-40B4-BE49-F238E27FC236}">
                  <a16:creationId xmlns:a16="http://schemas.microsoft.com/office/drawing/2014/main" id="{34BBC883-762C-414F-BFC5-6D6DAF93B5EB}"/>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99053" name="矩形 5">
              <a:extLst>
                <a:ext uri="{FF2B5EF4-FFF2-40B4-BE49-F238E27FC236}">
                  <a16:creationId xmlns:a16="http://schemas.microsoft.com/office/drawing/2014/main" id="{8BDBB0AC-79A9-49C4-B862-CB2D18A5C9A0}"/>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99010" name="文本框 6">
            <a:extLst>
              <a:ext uri="{FF2B5EF4-FFF2-40B4-BE49-F238E27FC236}">
                <a16:creationId xmlns:a16="http://schemas.microsoft.com/office/drawing/2014/main" id="{628C77D4-DAC0-419B-A4D6-7F0AA830E09C}"/>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竞品分析</a:t>
            </a:r>
          </a:p>
        </p:txBody>
      </p:sp>
      <p:graphicFrame>
        <p:nvGraphicFramePr>
          <p:cNvPr id="2" name="表格 2">
            <a:extLst>
              <a:ext uri="{FF2B5EF4-FFF2-40B4-BE49-F238E27FC236}">
                <a16:creationId xmlns:a16="http://schemas.microsoft.com/office/drawing/2014/main" id="{288B7319-91C1-49A1-AD67-4B8BD70AB617}"/>
              </a:ext>
            </a:extLst>
          </p:cNvPr>
          <p:cNvGraphicFramePr>
            <a:graphicFrameLocks noGrp="1"/>
          </p:cNvGraphicFramePr>
          <p:nvPr/>
        </p:nvGraphicFramePr>
        <p:xfrm>
          <a:off x="1069975" y="1363663"/>
          <a:ext cx="9931400" cy="2549528"/>
        </p:xfrm>
        <a:graphic>
          <a:graphicData uri="http://schemas.openxmlformats.org/drawingml/2006/table">
            <a:tbl>
              <a:tblPr/>
              <a:tblGrid>
                <a:gridCol w="2482850">
                  <a:extLst>
                    <a:ext uri="{9D8B030D-6E8A-4147-A177-3AD203B41FA5}">
                      <a16:colId xmlns:a16="http://schemas.microsoft.com/office/drawing/2014/main" val="1302792966"/>
                    </a:ext>
                  </a:extLst>
                </a:gridCol>
                <a:gridCol w="2482850">
                  <a:extLst>
                    <a:ext uri="{9D8B030D-6E8A-4147-A177-3AD203B41FA5}">
                      <a16:colId xmlns:a16="http://schemas.microsoft.com/office/drawing/2014/main" val="1335201307"/>
                    </a:ext>
                  </a:extLst>
                </a:gridCol>
                <a:gridCol w="2252663">
                  <a:extLst>
                    <a:ext uri="{9D8B030D-6E8A-4147-A177-3AD203B41FA5}">
                      <a16:colId xmlns:a16="http://schemas.microsoft.com/office/drawing/2014/main" val="2417881501"/>
                    </a:ext>
                  </a:extLst>
                </a:gridCol>
                <a:gridCol w="2713037">
                  <a:extLst>
                    <a:ext uri="{9D8B030D-6E8A-4147-A177-3AD203B41FA5}">
                      <a16:colId xmlns:a16="http://schemas.microsoft.com/office/drawing/2014/main" val="234320482"/>
                    </a:ext>
                  </a:extLst>
                </a:gridCol>
              </a:tblGrid>
              <a:tr h="42386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0937D"/>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Zipline</a:t>
                      </a:r>
                      <a:endParaRPr kumimoji="0" lang="zh-CN" altLang="en-US" sz="18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0937D"/>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Matternet</a:t>
                      </a:r>
                      <a:endParaRPr kumimoji="0" lang="zh-CN" altLang="en-US" sz="18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0937D"/>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我们的无人机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0937D"/>
                    </a:solidFill>
                  </a:tcPr>
                </a:tc>
                <a:extLst>
                  <a:ext uri="{0D108BD9-81ED-4DB2-BD59-A6C34878D82A}">
                    <a16:rowId xmlns:a16="http://schemas.microsoft.com/office/drawing/2014/main" val="4146927523"/>
                  </a:ext>
                </a:extLst>
              </a:tr>
              <a:tr h="42386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所在地</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美国</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美国</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中国</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extLst>
                  <a:ext uri="{0D108BD9-81ED-4DB2-BD59-A6C34878D82A}">
                    <a16:rowId xmlns:a16="http://schemas.microsoft.com/office/drawing/2014/main" val="1262530772"/>
                  </a:ext>
                </a:extLst>
              </a:tr>
              <a:tr h="44291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产品类型</a:t>
                      </a:r>
                      <a:endParaRPr kumimoji="0" lang="en-US" altLang="zh-CN"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医疗物资投递无人机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物流配送无人机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物流无人机、外卖无人机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968866896"/>
                  </a:ext>
                </a:extLst>
              </a:tr>
              <a:tr h="42386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最长运行范围</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160</a:t>
                      </a: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公里</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20</a:t>
                      </a: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公里</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15</a:t>
                      </a: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公里</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extLst>
                  <a:ext uri="{0D108BD9-81ED-4DB2-BD59-A6C34878D82A}">
                    <a16:rowId xmlns:a16="http://schemas.microsoft.com/office/drawing/2014/main" val="3796312913"/>
                  </a:ext>
                </a:extLst>
              </a:tr>
              <a:tr h="42386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最大负载量</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1.8kg</a:t>
                      </a:r>
                      <a:endPar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2.27kg</a:t>
                      </a:r>
                      <a:endPar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5kg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421088108"/>
                  </a:ext>
                </a:extLst>
              </a:tr>
              <a:tr h="41116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投放方式</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带降落伞的包裹</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着陆垫</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站点着陆</a:t>
                      </a:r>
                      <a:endParaRPr kumimoji="0" lang="en-US" altLang="zh-CN" sz="18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BE3D9"/>
                    </a:solidFill>
                  </a:tcPr>
                </a:tc>
                <a:extLst>
                  <a:ext uri="{0D108BD9-81ED-4DB2-BD59-A6C34878D82A}">
                    <a16:rowId xmlns:a16="http://schemas.microsoft.com/office/drawing/2014/main" val="1643926357"/>
                  </a:ext>
                </a:extLst>
              </a:tr>
            </a:tbl>
          </a:graphicData>
        </a:graphic>
      </p:graphicFrame>
      <p:pic>
        <p:nvPicPr>
          <p:cNvPr id="113706" name="图片 4">
            <a:extLst>
              <a:ext uri="{FF2B5EF4-FFF2-40B4-BE49-F238E27FC236}">
                <a16:creationId xmlns:a16="http://schemas.microsoft.com/office/drawing/2014/main" id="{717B5D68-2AAF-46E5-8CD3-9D3BBFBD4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267200"/>
            <a:ext cx="3276600" cy="1841500"/>
          </a:xfrm>
          <a:prstGeom prst="rect">
            <a:avLst/>
          </a:prstGeom>
          <a:noFill/>
          <a:extLst>
            <a:ext uri="{909E8E84-426E-40DD-AFC4-6F175D3DCCD1}">
              <a14:hiddenFill xmlns:a14="http://schemas.microsoft.com/office/drawing/2010/main">
                <a:solidFill>
                  <a:srgbClr val="FFFFFF"/>
                </a:solidFill>
              </a14:hiddenFill>
            </a:ext>
          </a:extLst>
        </p:spPr>
      </p:pic>
      <p:pic>
        <p:nvPicPr>
          <p:cNvPr id="113707" name="图片 5">
            <a:extLst>
              <a:ext uri="{FF2B5EF4-FFF2-40B4-BE49-F238E27FC236}">
                <a16:creationId xmlns:a16="http://schemas.microsoft.com/office/drawing/2014/main" id="{446F673C-0E4E-445B-BBE6-216527977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700" y="4267200"/>
            <a:ext cx="3276600" cy="1841500"/>
          </a:xfrm>
          <a:prstGeom prst="rect">
            <a:avLst/>
          </a:prstGeom>
          <a:noFill/>
          <a:extLst>
            <a:ext uri="{909E8E84-426E-40DD-AFC4-6F175D3DCCD1}">
              <a14:hiddenFill xmlns:a14="http://schemas.microsoft.com/office/drawing/2010/main">
                <a:solidFill>
                  <a:srgbClr val="FFFFFF"/>
                </a:solidFill>
              </a14:hiddenFill>
            </a:ext>
          </a:extLst>
        </p:spPr>
      </p:pic>
      <p:sp>
        <p:nvSpPr>
          <p:cNvPr id="299051" name="文本框 6">
            <a:extLst>
              <a:ext uri="{FF2B5EF4-FFF2-40B4-BE49-F238E27FC236}">
                <a16:creationId xmlns:a16="http://schemas.microsoft.com/office/drawing/2014/main" id="{C9888A56-5A13-4083-BD2C-58103B35E8DF}"/>
              </a:ext>
            </a:extLst>
          </p:cNvPr>
          <p:cNvSpPr txBox="1">
            <a:spLocks noChangeArrowheads="1"/>
          </p:cNvSpPr>
          <p:nvPr/>
        </p:nvSpPr>
        <p:spPr bwMode="auto">
          <a:xfrm>
            <a:off x="7983538" y="4265613"/>
            <a:ext cx="31099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b="1" dirty="0">
                <a:latin typeface="微软雅黑" panose="020B0503020204020204" pitchFamily="34" charset="-122"/>
                <a:ea typeface="微软雅黑" panose="020B0503020204020204" pitchFamily="34" charset="-122"/>
              </a:rPr>
              <a:t>结论：</a:t>
            </a:r>
            <a:endParaRPr lang="en-US" altLang="zh-CN" sz="1800" b="1" dirty="0">
              <a:latin typeface="微软雅黑" panose="020B0503020204020204" pitchFamily="34" charset="-122"/>
              <a:ea typeface="微软雅黑" panose="020B0503020204020204" pitchFamily="34" charset="-122"/>
            </a:endParaRPr>
          </a:p>
          <a:p>
            <a:pPr>
              <a:lnSpc>
                <a:spcPct val="100000"/>
              </a:lnSpc>
              <a:spcBef>
                <a:spcPct val="0"/>
              </a:spcBef>
              <a:buFontTx/>
              <a:buNone/>
            </a:pPr>
            <a:r>
              <a:rPr lang="zh-CN" altLang="en-US" sz="1800" dirty="0">
                <a:latin typeface="微软雅黑" panose="020B0503020204020204" pitchFamily="34" charset="-122"/>
                <a:ea typeface="微软雅黑" panose="020B0503020204020204" pitchFamily="34" charset="-122"/>
              </a:rPr>
              <a:t>由于我们希望对更多的包裹进行覆盖，我们的无人机十分看重最大负载量，投放方式也选择了更为精准的站点着陆。</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978" name="组合 3">
            <a:extLst>
              <a:ext uri="{FF2B5EF4-FFF2-40B4-BE49-F238E27FC236}">
                <a16:creationId xmlns:a16="http://schemas.microsoft.com/office/drawing/2014/main" id="{03D10312-AD8A-42E1-8662-DE0A2FB70C3F}"/>
              </a:ext>
            </a:extLst>
          </p:cNvPr>
          <p:cNvGrpSpPr>
            <a:grpSpLocks/>
          </p:cNvGrpSpPr>
          <p:nvPr/>
        </p:nvGrpSpPr>
        <p:grpSpPr bwMode="auto">
          <a:xfrm>
            <a:off x="0" y="327025"/>
            <a:ext cx="457200" cy="342900"/>
            <a:chOff x="0" y="0"/>
            <a:chExt cx="457201" cy="285750"/>
          </a:xfrm>
        </p:grpSpPr>
        <p:sp>
          <p:nvSpPr>
            <p:cNvPr id="127035" name="矩形 4">
              <a:extLst>
                <a:ext uri="{FF2B5EF4-FFF2-40B4-BE49-F238E27FC236}">
                  <a16:creationId xmlns:a16="http://schemas.microsoft.com/office/drawing/2014/main" id="{25209ABC-0748-41AA-B427-A910EF4CA7D7}"/>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7036" name="矩形 5">
              <a:extLst>
                <a:ext uri="{FF2B5EF4-FFF2-40B4-BE49-F238E27FC236}">
                  <a16:creationId xmlns:a16="http://schemas.microsoft.com/office/drawing/2014/main" id="{853E4F05-F20C-4509-934E-6A3CBB735EA4}"/>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6979" name="文本框 6">
            <a:extLst>
              <a:ext uri="{FF2B5EF4-FFF2-40B4-BE49-F238E27FC236}">
                <a16:creationId xmlns:a16="http://schemas.microsoft.com/office/drawing/2014/main" id="{7927856D-DB57-4BDD-9F66-BBCD527C81A9}"/>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市场分析</a:t>
            </a:r>
          </a:p>
        </p:txBody>
      </p:sp>
      <p:grpSp>
        <p:nvGrpSpPr>
          <p:cNvPr id="126980" name="组合 7">
            <a:extLst>
              <a:ext uri="{FF2B5EF4-FFF2-40B4-BE49-F238E27FC236}">
                <a16:creationId xmlns:a16="http://schemas.microsoft.com/office/drawing/2014/main" id="{F82B6514-E2A1-401B-806F-4C5BC0831BF4}"/>
              </a:ext>
            </a:extLst>
          </p:cNvPr>
          <p:cNvGrpSpPr>
            <a:grpSpLocks/>
          </p:cNvGrpSpPr>
          <p:nvPr/>
        </p:nvGrpSpPr>
        <p:grpSpPr bwMode="auto">
          <a:xfrm>
            <a:off x="1266825" y="4668357"/>
            <a:ext cx="4005263" cy="368300"/>
            <a:chOff x="0" y="0"/>
            <a:chExt cx="4005365" cy="367455"/>
          </a:xfrm>
        </p:grpSpPr>
        <p:sp>
          <p:nvSpPr>
            <p:cNvPr id="127033" name="Line 7">
              <a:extLst>
                <a:ext uri="{FF2B5EF4-FFF2-40B4-BE49-F238E27FC236}">
                  <a16:creationId xmlns:a16="http://schemas.microsoft.com/office/drawing/2014/main" id="{0B692FD6-2C20-4687-BE32-592CFA95C54D}"/>
                </a:ext>
              </a:extLst>
            </p:cNvPr>
            <p:cNvSpPr>
              <a:spLocks noChangeShapeType="1"/>
            </p:cNvSpPr>
            <p:nvPr/>
          </p:nvSpPr>
          <p:spPr bwMode="auto">
            <a:xfrm>
              <a:off x="3122" y="335172"/>
              <a:ext cx="3032845" cy="0"/>
            </a:xfrm>
            <a:prstGeom prst="line">
              <a:avLst/>
            </a:prstGeom>
            <a:noFill/>
            <a:ln w="9525">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34" name="Text Box 13">
              <a:extLst>
                <a:ext uri="{FF2B5EF4-FFF2-40B4-BE49-F238E27FC236}">
                  <a16:creationId xmlns:a16="http://schemas.microsoft.com/office/drawing/2014/main" id="{FED15086-3959-4328-B316-EFAF8E7D1DD3}"/>
                </a:ext>
              </a:extLst>
            </p:cNvPr>
            <p:cNvSpPr txBox="1">
              <a:spLocks noChangeArrowheads="1"/>
            </p:cNvSpPr>
            <p:nvPr/>
          </p:nvSpPr>
          <p:spPr bwMode="auto">
            <a:xfrm>
              <a:off x="0" y="0"/>
              <a:ext cx="4005365" cy="36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a:lnSpc>
                  <a:spcPct val="90000"/>
                </a:lnSpc>
                <a:spcBef>
                  <a:spcPts val="1000"/>
                </a:spcBef>
                <a:buFont typeface="Arial" panose="020B0604020202020204" pitchFamily="34" charset="0"/>
                <a:buChar char="•"/>
                <a:tabLst>
                  <a:tab pos="723900" algn="l"/>
                  <a:tab pos="1447800" algn="l"/>
                  <a:tab pos="2171700" algn="l"/>
                  <a:tab pos="2895600" algn="l"/>
                  <a:tab pos="3619500" algn="l"/>
                  <a:tab pos="4343400" algn="l"/>
                  <a:tab pos="5067300" algn="l"/>
                </a:tabLst>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1800" b="1" dirty="0">
                  <a:solidFill>
                    <a:srgbClr val="54B89E"/>
                  </a:solidFill>
                  <a:latin typeface="微软雅黑" panose="020B0503020204020204" pitchFamily="34" charset="-122"/>
                  <a:ea typeface="微软雅黑" panose="020B0503020204020204" pitchFamily="34" charset="-122"/>
                </a:rPr>
                <a:t>04 </a:t>
              </a:r>
              <a:r>
                <a:rPr lang="zh-CN" altLang="en-US" sz="1800" b="1" dirty="0">
                  <a:solidFill>
                    <a:srgbClr val="54B89E"/>
                  </a:solidFill>
                  <a:latin typeface="微软雅黑" panose="020B0503020204020204" pitchFamily="34" charset="-122"/>
                  <a:ea typeface="微软雅黑" panose="020B0503020204020204" pitchFamily="34" charset="-122"/>
                </a:rPr>
                <a:t>地方远，配送难，无人机保送到门</a:t>
              </a:r>
              <a:endParaRPr lang="en-US" altLang="zh-CN" sz="1800" b="1" dirty="0">
                <a:solidFill>
                  <a:srgbClr val="54B89E"/>
                </a:solidFill>
                <a:latin typeface="微软雅黑" panose="020B0503020204020204" pitchFamily="34" charset="-122"/>
                <a:ea typeface="微软雅黑" panose="020B0503020204020204" pitchFamily="34" charset="-122"/>
              </a:endParaRPr>
            </a:p>
          </p:txBody>
        </p:sp>
      </p:grpSp>
      <p:pic>
        <p:nvPicPr>
          <p:cNvPr id="127020" name="Group 14">
            <a:extLst>
              <a:ext uri="{FF2B5EF4-FFF2-40B4-BE49-F238E27FC236}">
                <a16:creationId xmlns:a16="http://schemas.microsoft.com/office/drawing/2014/main" id="{2056F2E8-93A8-493B-B2BC-487BA55FCD5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2476" y="3758023"/>
            <a:ext cx="4535703" cy="285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21" name="Group 20">
            <a:extLst>
              <a:ext uri="{FF2B5EF4-FFF2-40B4-BE49-F238E27FC236}">
                <a16:creationId xmlns:a16="http://schemas.microsoft.com/office/drawing/2014/main" id="{9A97CF05-E2D5-488C-92C6-8D63B15890B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752" y="2767452"/>
            <a:ext cx="3164019" cy="185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7022" name="Group 25">
            <a:extLst>
              <a:ext uri="{FF2B5EF4-FFF2-40B4-BE49-F238E27FC236}">
                <a16:creationId xmlns:a16="http://schemas.microsoft.com/office/drawing/2014/main" id="{14557281-2644-4860-A44F-BE755DDCDD96}"/>
              </a:ext>
            </a:extLst>
          </p:cNvPr>
          <p:cNvGrpSpPr>
            <a:grpSpLocks/>
          </p:cNvGrpSpPr>
          <p:nvPr/>
        </p:nvGrpSpPr>
        <p:grpSpPr bwMode="auto">
          <a:xfrm>
            <a:off x="7669187" y="1759698"/>
            <a:ext cx="2011699" cy="1168517"/>
            <a:chOff x="0" y="0"/>
            <a:chExt cx="1293" cy="751"/>
          </a:xfrm>
        </p:grpSpPr>
        <p:sp>
          <p:nvSpPr>
            <p:cNvPr id="127027" name="Freeform 26">
              <a:extLst>
                <a:ext uri="{FF2B5EF4-FFF2-40B4-BE49-F238E27FC236}">
                  <a16:creationId xmlns:a16="http://schemas.microsoft.com/office/drawing/2014/main" id="{3DFEBE09-82CF-48E5-81B7-DF8B19283F0C}"/>
                </a:ext>
              </a:extLst>
            </p:cNvPr>
            <p:cNvSpPr>
              <a:spLocks noChangeArrowheads="1"/>
            </p:cNvSpPr>
            <p:nvPr/>
          </p:nvSpPr>
          <p:spPr bwMode="auto">
            <a:xfrm>
              <a:off x="578" y="7"/>
              <a:ext cx="715" cy="534"/>
            </a:xfrm>
            <a:custGeom>
              <a:avLst/>
              <a:gdLst>
                <a:gd name="T0" fmla="*/ 2 w 3154"/>
                <a:gd name="T1" fmla="*/ 0 h 2354"/>
                <a:gd name="T2" fmla="*/ 25 w 3154"/>
                <a:gd name="T3" fmla="*/ 3 h 2354"/>
                <a:gd name="T4" fmla="*/ 37 w 3154"/>
                <a:gd name="T5" fmla="*/ 27 h 2354"/>
                <a:gd name="T6" fmla="*/ 0 w 3154"/>
                <a:gd name="T7" fmla="*/ 18 h 2354"/>
                <a:gd name="T8" fmla="*/ 2 w 3154"/>
                <a:gd name="T9" fmla="*/ 0 h 23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54" h="2354">
                  <a:moveTo>
                    <a:pt x="154" y="0"/>
                  </a:moveTo>
                  <a:lnTo>
                    <a:pt x="2135" y="261"/>
                  </a:lnTo>
                  <a:lnTo>
                    <a:pt x="3153" y="2353"/>
                  </a:lnTo>
                  <a:lnTo>
                    <a:pt x="0" y="1538"/>
                  </a:lnTo>
                  <a:lnTo>
                    <a:pt x="154" y="0"/>
                  </a:lnTo>
                </a:path>
              </a:pathLst>
            </a:custGeom>
            <a:solidFill>
              <a:srgbClr val="EAEAEA">
                <a:alpha val="79999"/>
              </a:srgbClr>
            </a:solidFill>
            <a:ln w="9525">
              <a:solidFill>
                <a:srgbClr val="C0C0C0"/>
              </a:solidFill>
              <a:bevel/>
              <a:headEnd/>
              <a:tailEnd/>
            </a:ln>
          </p:spPr>
          <p:txBody>
            <a:bodyPr/>
            <a:lstStyle/>
            <a:p>
              <a:endParaRPr lang="zh-CN" altLang="en-US"/>
            </a:p>
          </p:txBody>
        </p:sp>
        <p:sp>
          <p:nvSpPr>
            <p:cNvPr id="127028" name="Freeform 27">
              <a:extLst>
                <a:ext uri="{FF2B5EF4-FFF2-40B4-BE49-F238E27FC236}">
                  <a16:creationId xmlns:a16="http://schemas.microsoft.com/office/drawing/2014/main" id="{25B8F6C2-C3EC-4133-828C-9680156A4868}"/>
                </a:ext>
              </a:extLst>
            </p:cNvPr>
            <p:cNvSpPr>
              <a:spLocks noChangeArrowheads="1"/>
            </p:cNvSpPr>
            <p:nvPr/>
          </p:nvSpPr>
          <p:spPr bwMode="auto">
            <a:xfrm>
              <a:off x="0" y="352"/>
              <a:ext cx="1291" cy="396"/>
            </a:xfrm>
            <a:custGeom>
              <a:avLst/>
              <a:gdLst>
                <a:gd name="T0" fmla="*/ 29 w 5691"/>
                <a:gd name="T1" fmla="*/ 0 h 1748"/>
                <a:gd name="T2" fmla="*/ 66 w 5691"/>
                <a:gd name="T3" fmla="*/ 9 h 1748"/>
                <a:gd name="T4" fmla="*/ 43 w 5691"/>
                <a:gd name="T5" fmla="*/ 20 h 1748"/>
                <a:gd name="T6" fmla="*/ 0 w 5691"/>
                <a:gd name="T7" fmla="*/ 9 h 1748"/>
                <a:gd name="T8" fmla="*/ 29 w 5691"/>
                <a:gd name="T9" fmla="*/ 0 h 17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91" h="1748">
                  <a:moveTo>
                    <a:pt x="2496" y="0"/>
                  </a:moveTo>
                  <a:lnTo>
                    <a:pt x="5690" y="801"/>
                  </a:lnTo>
                  <a:lnTo>
                    <a:pt x="3644" y="1747"/>
                  </a:lnTo>
                  <a:lnTo>
                    <a:pt x="0" y="748"/>
                  </a:lnTo>
                  <a:lnTo>
                    <a:pt x="2496" y="0"/>
                  </a:lnTo>
                </a:path>
              </a:pathLst>
            </a:custGeom>
            <a:solidFill>
              <a:srgbClr val="C0C0C0">
                <a:alpha val="79999"/>
              </a:srgbClr>
            </a:solidFill>
            <a:ln w="9525">
              <a:solidFill>
                <a:srgbClr val="C0C0C0"/>
              </a:solidFill>
              <a:bevel/>
              <a:headEnd/>
              <a:tailEnd/>
            </a:ln>
          </p:spPr>
          <p:txBody>
            <a:bodyPr/>
            <a:lstStyle/>
            <a:p>
              <a:endParaRPr lang="zh-CN" altLang="en-US"/>
            </a:p>
          </p:txBody>
        </p:sp>
        <p:sp>
          <p:nvSpPr>
            <p:cNvPr id="127029" name="Freeform 28">
              <a:extLst>
                <a:ext uri="{FF2B5EF4-FFF2-40B4-BE49-F238E27FC236}">
                  <a16:creationId xmlns:a16="http://schemas.microsoft.com/office/drawing/2014/main" id="{A34E95AD-DC23-44A9-AB22-5F7520A4DF4E}"/>
                </a:ext>
              </a:extLst>
            </p:cNvPr>
            <p:cNvSpPr>
              <a:spLocks noChangeArrowheads="1"/>
            </p:cNvSpPr>
            <p:nvPr/>
          </p:nvSpPr>
          <p:spPr bwMode="auto">
            <a:xfrm>
              <a:off x="776" y="67"/>
              <a:ext cx="514" cy="684"/>
            </a:xfrm>
            <a:custGeom>
              <a:avLst/>
              <a:gdLst>
                <a:gd name="T0" fmla="*/ 0 w 2266"/>
                <a:gd name="T1" fmla="*/ 3 h 3015"/>
                <a:gd name="T2" fmla="*/ 14 w 2266"/>
                <a:gd name="T3" fmla="*/ 0 h 3015"/>
                <a:gd name="T4" fmla="*/ 27 w 2266"/>
                <a:gd name="T5" fmla="*/ 24 h 3015"/>
                <a:gd name="T6" fmla="*/ 3 w 2266"/>
                <a:gd name="T7" fmla="*/ 35 h 3015"/>
                <a:gd name="T8" fmla="*/ 0 w 2266"/>
                <a:gd name="T9" fmla="*/ 3 h 30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6" h="3015">
                  <a:moveTo>
                    <a:pt x="0" y="282"/>
                  </a:moveTo>
                  <a:lnTo>
                    <a:pt x="1193" y="0"/>
                  </a:lnTo>
                  <a:lnTo>
                    <a:pt x="2265" y="2059"/>
                  </a:lnTo>
                  <a:lnTo>
                    <a:pt x="239" y="3014"/>
                  </a:lnTo>
                  <a:lnTo>
                    <a:pt x="0" y="282"/>
                  </a:lnTo>
                </a:path>
              </a:pathLst>
            </a:custGeom>
            <a:solidFill>
              <a:srgbClr val="40937D"/>
            </a:solidFill>
            <a:ln w="9525">
              <a:solidFill>
                <a:schemeClr val="bg1"/>
              </a:solidFill>
              <a:bevel/>
              <a:headEnd/>
              <a:tailEnd/>
            </a:ln>
          </p:spPr>
          <p:txBody>
            <a:bodyPr/>
            <a:lstStyle/>
            <a:p>
              <a:endParaRPr lang="zh-CN" altLang="en-US"/>
            </a:p>
          </p:txBody>
        </p:sp>
        <p:sp>
          <p:nvSpPr>
            <p:cNvPr id="127030" name="Freeform 29">
              <a:extLst>
                <a:ext uri="{FF2B5EF4-FFF2-40B4-BE49-F238E27FC236}">
                  <a16:creationId xmlns:a16="http://schemas.microsoft.com/office/drawing/2014/main" id="{BA71943E-F28C-4463-8FD0-533AD16EFADD}"/>
                </a:ext>
              </a:extLst>
            </p:cNvPr>
            <p:cNvSpPr>
              <a:spLocks noChangeArrowheads="1"/>
            </p:cNvSpPr>
            <p:nvPr/>
          </p:nvSpPr>
          <p:spPr bwMode="auto">
            <a:xfrm>
              <a:off x="0" y="7"/>
              <a:ext cx="611" cy="520"/>
            </a:xfrm>
            <a:custGeom>
              <a:avLst/>
              <a:gdLst>
                <a:gd name="T0" fmla="*/ 16 w 2693"/>
                <a:gd name="T1" fmla="*/ 3 h 2292"/>
                <a:gd name="T2" fmla="*/ 32 w 2693"/>
                <a:gd name="T3" fmla="*/ 0 h 2292"/>
                <a:gd name="T4" fmla="*/ 30 w 2693"/>
                <a:gd name="T5" fmla="*/ 18 h 2292"/>
                <a:gd name="T6" fmla="*/ 0 w 2693"/>
                <a:gd name="T7" fmla="*/ 27 h 2292"/>
                <a:gd name="T8" fmla="*/ 16 w 2693"/>
                <a:gd name="T9" fmla="*/ 3 h 2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93" h="2292">
                  <a:moveTo>
                    <a:pt x="1400" y="223"/>
                  </a:moveTo>
                  <a:lnTo>
                    <a:pt x="2692" y="0"/>
                  </a:lnTo>
                  <a:lnTo>
                    <a:pt x="2564" y="1525"/>
                  </a:lnTo>
                  <a:lnTo>
                    <a:pt x="0" y="2291"/>
                  </a:lnTo>
                  <a:lnTo>
                    <a:pt x="1400" y="223"/>
                  </a:lnTo>
                </a:path>
              </a:pathLst>
            </a:custGeom>
            <a:solidFill>
              <a:srgbClr val="EAEAEA">
                <a:alpha val="79999"/>
              </a:srgbClr>
            </a:solidFill>
            <a:ln w="9525">
              <a:solidFill>
                <a:srgbClr val="C0C0C0"/>
              </a:solidFill>
              <a:bevel/>
              <a:headEnd/>
              <a:tailEnd/>
            </a:ln>
          </p:spPr>
          <p:txBody>
            <a:bodyPr/>
            <a:lstStyle/>
            <a:p>
              <a:endParaRPr lang="zh-CN" altLang="en-US"/>
            </a:p>
          </p:txBody>
        </p:sp>
        <p:sp>
          <p:nvSpPr>
            <p:cNvPr id="127031" name="Freeform 30">
              <a:extLst>
                <a:ext uri="{FF2B5EF4-FFF2-40B4-BE49-F238E27FC236}">
                  <a16:creationId xmlns:a16="http://schemas.microsoft.com/office/drawing/2014/main" id="{E10A27AF-4C22-491F-8D05-1ED6630C26C6}"/>
                </a:ext>
              </a:extLst>
            </p:cNvPr>
            <p:cNvSpPr>
              <a:spLocks noChangeArrowheads="1"/>
            </p:cNvSpPr>
            <p:nvPr/>
          </p:nvSpPr>
          <p:spPr bwMode="auto">
            <a:xfrm>
              <a:off x="4" y="61"/>
              <a:ext cx="827" cy="689"/>
            </a:xfrm>
            <a:custGeom>
              <a:avLst/>
              <a:gdLst>
                <a:gd name="T0" fmla="*/ 16 w 3645"/>
                <a:gd name="T1" fmla="*/ 0 h 3037"/>
                <a:gd name="T2" fmla="*/ 39 w 3645"/>
                <a:gd name="T3" fmla="*/ 4 h 3037"/>
                <a:gd name="T4" fmla="*/ 43 w 3645"/>
                <a:gd name="T5" fmla="*/ 35 h 3037"/>
                <a:gd name="T6" fmla="*/ 0 w 3645"/>
                <a:gd name="T7" fmla="*/ 24 h 3037"/>
                <a:gd name="T8" fmla="*/ 16 w 3645"/>
                <a:gd name="T9" fmla="*/ 0 h 30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5" h="3037">
                  <a:moveTo>
                    <a:pt x="1388" y="0"/>
                  </a:moveTo>
                  <a:lnTo>
                    <a:pt x="3383" y="304"/>
                  </a:lnTo>
                  <a:lnTo>
                    <a:pt x="3644" y="3036"/>
                  </a:lnTo>
                  <a:lnTo>
                    <a:pt x="0" y="2040"/>
                  </a:lnTo>
                  <a:lnTo>
                    <a:pt x="1388" y="0"/>
                  </a:lnTo>
                </a:path>
              </a:pathLst>
            </a:custGeom>
            <a:solidFill>
              <a:srgbClr val="40937D"/>
            </a:solidFill>
            <a:ln w="9525">
              <a:solidFill>
                <a:schemeClr val="bg1"/>
              </a:solidFill>
              <a:bevel/>
              <a:headEnd/>
              <a:tailEnd/>
            </a:ln>
          </p:spPr>
          <p:txBody>
            <a:bodyPr/>
            <a:lstStyle/>
            <a:p>
              <a:endParaRPr lang="zh-CN" altLang="en-US"/>
            </a:p>
          </p:txBody>
        </p:sp>
        <p:sp>
          <p:nvSpPr>
            <p:cNvPr id="127032" name="Freeform 31">
              <a:extLst>
                <a:ext uri="{FF2B5EF4-FFF2-40B4-BE49-F238E27FC236}">
                  <a16:creationId xmlns:a16="http://schemas.microsoft.com/office/drawing/2014/main" id="{40FDCF58-9341-4FDB-8D57-5F661EE583EA}"/>
                </a:ext>
              </a:extLst>
            </p:cNvPr>
            <p:cNvSpPr>
              <a:spLocks noChangeArrowheads="1"/>
            </p:cNvSpPr>
            <p:nvPr/>
          </p:nvSpPr>
          <p:spPr bwMode="auto">
            <a:xfrm>
              <a:off x="313" y="0"/>
              <a:ext cx="736" cy="129"/>
            </a:xfrm>
            <a:custGeom>
              <a:avLst/>
              <a:gdLst>
                <a:gd name="T0" fmla="*/ 16 w 3247"/>
                <a:gd name="T1" fmla="*/ 0 h 571"/>
                <a:gd name="T2" fmla="*/ 38 w 3247"/>
                <a:gd name="T3" fmla="*/ 3 h 571"/>
                <a:gd name="T4" fmla="*/ 24 w 3247"/>
                <a:gd name="T5" fmla="*/ 7 h 571"/>
                <a:gd name="T6" fmla="*/ 0 w 3247"/>
                <a:gd name="T7" fmla="*/ 3 h 571"/>
                <a:gd name="T8" fmla="*/ 16 w 3247"/>
                <a:gd name="T9" fmla="*/ 0 h 5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47" h="571">
                  <a:moveTo>
                    <a:pt x="1395" y="0"/>
                  </a:moveTo>
                  <a:lnTo>
                    <a:pt x="3246" y="275"/>
                  </a:lnTo>
                  <a:lnTo>
                    <a:pt x="2042" y="570"/>
                  </a:lnTo>
                  <a:lnTo>
                    <a:pt x="0" y="240"/>
                  </a:lnTo>
                  <a:lnTo>
                    <a:pt x="1395" y="0"/>
                  </a:lnTo>
                </a:path>
              </a:pathLst>
            </a:custGeom>
            <a:solidFill>
              <a:srgbClr val="40937D"/>
            </a:solidFill>
            <a:ln w="9525">
              <a:solidFill>
                <a:schemeClr val="bg1"/>
              </a:solidFill>
              <a:bevel/>
              <a:headEnd/>
              <a:tailEnd/>
            </a:ln>
          </p:spPr>
          <p:txBody>
            <a:bodyPr/>
            <a:lstStyle/>
            <a:p>
              <a:endParaRPr lang="zh-CN" altLang="en-US"/>
            </a:p>
          </p:txBody>
        </p:sp>
      </p:grpSp>
      <p:grpSp>
        <p:nvGrpSpPr>
          <p:cNvPr id="127023" name="Group 32">
            <a:extLst>
              <a:ext uri="{FF2B5EF4-FFF2-40B4-BE49-F238E27FC236}">
                <a16:creationId xmlns:a16="http://schemas.microsoft.com/office/drawing/2014/main" id="{74F261BE-7B81-49B3-A851-AA5808724F74}"/>
              </a:ext>
            </a:extLst>
          </p:cNvPr>
          <p:cNvGrpSpPr>
            <a:grpSpLocks/>
          </p:cNvGrpSpPr>
          <p:nvPr/>
        </p:nvGrpSpPr>
        <p:grpSpPr bwMode="auto">
          <a:xfrm>
            <a:off x="8251070" y="792400"/>
            <a:ext cx="955284" cy="801312"/>
            <a:chOff x="0" y="0"/>
            <a:chExt cx="614" cy="515"/>
          </a:xfrm>
        </p:grpSpPr>
        <p:sp>
          <p:nvSpPr>
            <p:cNvPr id="127024" name="Freeform 33">
              <a:extLst>
                <a:ext uri="{FF2B5EF4-FFF2-40B4-BE49-F238E27FC236}">
                  <a16:creationId xmlns:a16="http://schemas.microsoft.com/office/drawing/2014/main" id="{E0174210-98A7-4B44-A859-0C0890D74253}"/>
                </a:ext>
              </a:extLst>
            </p:cNvPr>
            <p:cNvSpPr>
              <a:spLocks noChangeArrowheads="1"/>
            </p:cNvSpPr>
            <p:nvPr/>
          </p:nvSpPr>
          <p:spPr bwMode="auto">
            <a:xfrm>
              <a:off x="0" y="408"/>
              <a:ext cx="615" cy="108"/>
            </a:xfrm>
            <a:custGeom>
              <a:avLst/>
              <a:gdLst>
                <a:gd name="T0" fmla="*/ 15 w 2711"/>
                <a:gd name="T1" fmla="*/ 0 h 478"/>
                <a:gd name="T2" fmla="*/ 32 w 2711"/>
                <a:gd name="T3" fmla="*/ 3 h 478"/>
                <a:gd name="T4" fmla="*/ 20 w 2711"/>
                <a:gd name="T5" fmla="*/ 5 h 478"/>
                <a:gd name="T6" fmla="*/ 0 w 2711"/>
                <a:gd name="T7" fmla="*/ 2 h 478"/>
                <a:gd name="T8" fmla="*/ 15 w 2711"/>
                <a:gd name="T9" fmla="*/ 0 h 4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1" h="478">
                  <a:moveTo>
                    <a:pt x="1257" y="0"/>
                  </a:moveTo>
                  <a:lnTo>
                    <a:pt x="2710" y="239"/>
                  </a:lnTo>
                  <a:lnTo>
                    <a:pt x="1691" y="477"/>
                  </a:lnTo>
                  <a:lnTo>
                    <a:pt x="0" y="195"/>
                  </a:lnTo>
                  <a:lnTo>
                    <a:pt x="1257" y="0"/>
                  </a:lnTo>
                </a:path>
              </a:pathLst>
            </a:custGeom>
            <a:solidFill>
              <a:srgbClr val="C0C0C0">
                <a:alpha val="79999"/>
              </a:srgbClr>
            </a:solidFill>
            <a:ln w="9525">
              <a:solidFill>
                <a:srgbClr val="C0C0C0"/>
              </a:solidFill>
              <a:bevel/>
              <a:headEnd/>
              <a:tailEnd/>
            </a:ln>
          </p:spPr>
          <p:txBody>
            <a:bodyPr/>
            <a:lstStyle/>
            <a:p>
              <a:endParaRPr lang="zh-CN" altLang="en-US"/>
            </a:p>
          </p:txBody>
        </p:sp>
        <p:sp>
          <p:nvSpPr>
            <p:cNvPr id="127025" name="Freeform 34">
              <a:extLst>
                <a:ext uri="{FF2B5EF4-FFF2-40B4-BE49-F238E27FC236}">
                  <a16:creationId xmlns:a16="http://schemas.microsoft.com/office/drawing/2014/main" id="{5A8058B4-FBB1-4D20-970B-048EABC01455}"/>
                </a:ext>
              </a:extLst>
            </p:cNvPr>
            <p:cNvSpPr>
              <a:spLocks noChangeArrowheads="1"/>
            </p:cNvSpPr>
            <p:nvPr/>
          </p:nvSpPr>
          <p:spPr bwMode="auto">
            <a:xfrm>
              <a:off x="0" y="0"/>
              <a:ext cx="384" cy="517"/>
            </a:xfrm>
            <a:custGeom>
              <a:avLst/>
              <a:gdLst>
                <a:gd name="T0" fmla="*/ 17 w 1692"/>
                <a:gd name="T1" fmla="*/ 0 h 2278"/>
                <a:gd name="T2" fmla="*/ 20 w 1692"/>
                <a:gd name="T3" fmla="*/ 27 h 2278"/>
                <a:gd name="T4" fmla="*/ 0 w 1692"/>
                <a:gd name="T5" fmla="*/ 23 h 2278"/>
                <a:gd name="T6" fmla="*/ 17 w 1692"/>
                <a:gd name="T7" fmla="*/ 0 h 22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92" h="2278">
                  <a:moveTo>
                    <a:pt x="1449" y="0"/>
                  </a:moveTo>
                  <a:lnTo>
                    <a:pt x="1691" y="2277"/>
                  </a:lnTo>
                  <a:lnTo>
                    <a:pt x="0" y="1973"/>
                  </a:lnTo>
                  <a:lnTo>
                    <a:pt x="1449" y="0"/>
                  </a:lnTo>
                </a:path>
              </a:pathLst>
            </a:custGeom>
            <a:solidFill>
              <a:srgbClr val="35363A"/>
            </a:solidFill>
            <a:ln w="9525">
              <a:solidFill>
                <a:schemeClr val="bg1"/>
              </a:solidFill>
              <a:bevel/>
              <a:headEnd/>
              <a:tailEnd/>
            </a:ln>
          </p:spPr>
          <p:txBody>
            <a:bodyPr/>
            <a:lstStyle/>
            <a:p>
              <a:endParaRPr lang="zh-CN" altLang="en-US" dirty="0"/>
            </a:p>
          </p:txBody>
        </p:sp>
        <p:sp>
          <p:nvSpPr>
            <p:cNvPr id="127026" name="Freeform 35">
              <a:extLst>
                <a:ext uri="{FF2B5EF4-FFF2-40B4-BE49-F238E27FC236}">
                  <a16:creationId xmlns:a16="http://schemas.microsoft.com/office/drawing/2014/main" id="{9CDDBEC7-2A38-4121-A7BE-8F049CBFE6EE}"/>
                </a:ext>
              </a:extLst>
            </p:cNvPr>
            <p:cNvSpPr>
              <a:spLocks noChangeArrowheads="1"/>
            </p:cNvSpPr>
            <p:nvPr/>
          </p:nvSpPr>
          <p:spPr bwMode="auto">
            <a:xfrm>
              <a:off x="329" y="0"/>
              <a:ext cx="286" cy="517"/>
            </a:xfrm>
            <a:custGeom>
              <a:avLst/>
              <a:gdLst>
                <a:gd name="T0" fmla="*/ 0 w 1262"/>
                <a:gd name="T1" fmla="*/ 0 h 2278"/>
                <a:gd name="T2" fmla="*/ 15 w 1262"/>
                <a:gd name="T3" fmla="*/ 24 h 2278"/>
                <a:gd name="T4" fmla="*/ 3 w 1262"/>
                <a:gd name="T5" fmla="*/ 27 h 2278"/>
                <a:gd name="T6" fmla="*/ 0 w 1262"/>
                <a:gd name="T7" fmla="*/ 0 h 22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2" h="2278">
                  <a:moveTo>
                    <a:pt x="0" y="0"/>
                  </a:moveTo>
                  <a:lnTo>
                    <a:pt x="1261" y="2017"/>
                  </a:lnTo>
                  <a:lnTo>
                    <a:pt x="242" y="2277"/>
                  </a:lnTo>
                  <a:lnTo>
                    <a:pt x="0" y="0"/>
                  </a:lnTo>
                </a:path>
              </a:pathLst>
            </a:custGeom>
            <a:solidFill>
              <a:srgbClr val="35363A"/>
            </a:solidFill>
            <a:ln w="9525">
              <a:solidFill>
                <a:schemeClr val="bg1"/>
              </a:solidFill>
              <a:bevel/>
              <a:headEnd/>
              <a:tailEnd/>
            </a:ln>
          </p:spPr>
          <p:txBody>
            <a:bodyPr/>
            <a:lstStyle/>
            <a:p>
              <a:endParaRPr lang="zh-CN" altLang="en-US"/>
            </a:p>
          </p:txBody>
        </p:sp>
      </p:grpSp>
      <p:grpSp>
        <p:nvGrpSpPr>
          <p:cNvPr id="126982" name="组合 33">
            <a:extLst>
              <a:ext uri="{FF2B5EF4-FFF2-40B4-BE49-F238E27FC236}">
                <a16:creationId xmlns:a16="http://schemas.microsoft.com/office/drawing/2014/main" id="{7438C61F-26B6-4A0C-A2A5-5FABBAEDADC9}"/>
              </a:ext>
            </a:extLst>
          </p:cNvPr>
          <p:cNvGrpSpPr>
            <a:grpSpLocks/>
          </p:cNvGrpSpPr>
          <p:nvPr/>
        </p:nvGrpSpPr>
        <p:grpSpPr bwMode="auto">
          <a:xfrm>
            <a:off x="1270000" y="3260603"/>
            <a:ext cx="3984625" cy="367878"/>
            <a:chOff x="0" y="0"/>
            <a:chExt cx="3985170" cy="368624"/>
          </a:xfrm>
        </p:grpSpPr>
        <p:sp>
          <p:nvSpPr>
            <p:cNvPr id="127018" name="Line 7">
              <a:extLst>
                <a:ext uri="{FF2B5EF4-FFF2-40B4-BE49-F238E27FC236}">
                  <a16:creationId xmlns:a16="http://schemas.microsoft.com/office/drawing/2014/main" id="{9DA7260C-298E-465C-A679-55C0DA26868F}"/>
                </a:ext>
              </a:extLst>
            </p:cNvPr>
            <p:cNvSpPr>
              <a:spLocks noChangeShapeType="1"/>
            </p:cNvSpPr>
            <p:nvPr/>
          </p:nvSpPr>
          <p:spPr bwMode="auto">
            <a:xfrm>
              <a:off x="0" y="336501"/>
              <a:ext cx="3762036" cy="0"/>
            </a:xfrm>
            <a:prstGeom prst="line">
              <a:avLst/>
            </a:prstGeom>
            <a:noFill/>
            <a:ln w="9525">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9" name="Text Box 13">
              <a:extLst>
                <a:ext uri="{FF2B5EF4-FFF2-40B4-BE49-F238E27FC236}">
                  <a16:creationId xmlns:a16="http://schemas.microsoft.com/office/drawing/2014/main" id="{BAE0C911-4C59-47A9-A163-AFAAEB461F13}"/>
                </a:ext>
              </a:extLst>
            </p:cNvPr>
            <p:cNvSpPr txBox="1">
              <a:spLocks noChangeArrowheads="1"/>
            </p:cNvSpPr>
            <p:nvPr/>
          </p:nvSpPr>
          <p:spPr bwMode="auto">
            <a:xfrm>
              <a:off x="0" y="0"/>
              <a:ext cx="3985170" cy="36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a:lnSpc>
                  <a:spcPct val="90000"/>
                </a:lnSpc>
                <a:spcBef>
                  <a:spcPts val="1000"/>
                </a:spcBef>
                <a:buFont typeface="Arial" panose="020B0604020202020204" pitchFamily="34" charset="0"/>
                <a:buChar char="•"/>
                <a:tabLst>
                  <a:tab pos="723900" algn="l"/>
                  <a:tab pos="1447800" algn="l"/>
                  <a:tab pos="2171700" algn="l"/>
                  <a:tab pos="2895600" algn="l"/>
                  <a:tab pos="3619500" algn="l"/>
                  <a:tab pos="4343400" algn="l"/>
                  <a:tab pos="5067300" algn="l"/>
                </a:tabLst>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rgbClr val="54B89E"/>
                  </a:solidFill>
                  <a:latin typeface="微软雅黑" panose="020B0503020204020204" pitchFamily="34" charset="-122"/>
                  <a:ea typeface="微软雅黑" panose="020B0503020204020204" pitchFamily="34" charset="-122"/>
                </a:rPr>
                <a:t>03 </a:t>
              </a:r>
              <a:r>
                <a:rPr lang="zh-CN" altLang="en-US" sz="1800" b="1" dirty="0">
                  <a:solidFill>
                    <a:srgbClr val="54B89E"/>
                  </a:solidFill>
                  <a:latin typeface="微软雅黑" panose="020B0503020204020204" pitchFamily="34" charset="-122"/>
                  <a:ea typeface="微软雅黑" panose="020B0503020204020204" pitchFamily="34" charset="-122"/>
                </a:rPr>
                <a:t>人力多，成本高，自动化一次解决</a:t>
              </a:r>
              <a:endParaRPr lang="en-US" altLang="zh-CN" sz="1800" b="1" dirty="0">
                <a:solidFill>
                  <a:srgbClr val="54B89E"/>
                </a:solidFill>
                <a:latin typeface="微软雅黑" panose="020B0503020204020204" pitchFamily="34" charset="-122"/>
                <a:ea typeface="微软雅黑" panose="020B0503020204020204" pitchFamily="34" charset="-122"/>
              </a:endParaRPr>
            </a:p>
          </p:txBody>
        </p:sp>
      </p:grpSp>
      <p:grpSp>
        <p:nvGrpSpPr>
          <p:cNvPr id="126983" name="组合 36">
            <a:extLst>
              <a:ext uri="{FF2B5EF4-FFF2-40B4-BE49-F238E27FC236}">
                <a16:creationId xmlns:a16="http://schemas.microsoft.com/office/drawing/2014/main" id="{C8C63561-2B64-4E75-A40B-3B56336C3EE4}"/>
              </a:ext>
            </a:extLst>
          </p:cNvPr>
          <p:cNvGrpSpPr>
            <a:grpSpLocks/>
          </p:cNvGrpSpPr>
          <p:nvPr/>
        </p:nvGrpSpPr>
        <p:grpSpPr bwMode="auto">
          <a:xfrm>
            <a:off x="1270000" y="2027116"/>
            <a:ext cx="4456113" cy="368300"/>
            <a:chOff x="-1" y="0"/>
            <a:chExt cx="4456981" cy="367455"/>
          </a:xfrm>
        </p:grpSpPr>
        <p:sp>
          <p:nvSpPr>
            <p:cNvPr id="127016" name="Line 7">
              <a:extLst>
                <a:ext uri="{FF2B5EF4-FFF2-40B4-BE49-F238E27FC236}">
                  <a16:creationId xmlns:a16="http://schemas.microsoft.com/office/drawing/2014/main" id="{D2858EC3-1A8A-4C23-B5A8-27F41DF9738F}"/>
                </a:ext>
              </a:extLst>
            </p:cNvPr>
            <p:cNvSpPr>
              <a:spLocks noChangeShapeType="1"/>
            </p:cNvSpPr>
            <p:nvPr/>
          </p:nvSpPr>
          <p:spPr bwMode="auto">
            <a:xfrm>
              <a:off x="0" y="336501"/>
              <a:ext cx="4456980" cy="0"/>
            </a:xfrm>
            <a:prstGeom prst="line">
              <a:avLst/>
            </a:prstGeom>
            <a:noFill/>
            <a:ln w="9525">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7" name="Text Box 13">
              <a:extLst>
                <a:ext uri="{FF2B5EF4-FFF2-40B4-BE49-F238E27FC236}">
                  <a16:creationId xmlns:a16="http://schemas.microsoft.com/office/drawing/2014/main" id="{91A182BF-03D3-4539-91DC-AA86B068F0EC}"/>
                </a:ext>
              </a:extLst>
            </p:cNvPr>
            <p:cNvSpPr txBox="1">
              <a:spLocks noChangeArrowheads="1"/>
            </p:cNvSpPr>
            <p:nvPr/>
          </p:nvSpPr>
          <p:spPr bwMode="auto">
            <a:xfrm>
              <a:off x="-1" y="0"/>
              <a:ext cx="4245025" cy="36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a:lnSpc>
                  <a:spcPct val="90000"/>
                </a:lnSpc>
                <a:spcBef>
                  <a:spcPts val="1000"/>
                </a:spcBef>
                <a:buFont typeface="Arial" panose="020B0604020202020204" pitchFamily="34" charset="0"/>
                <a:buChar char="•"/>
                <a:tabLst>
                  <a:tab pos="723900" algn="l"/>
                  <a:tab pos="1447800" algn="l"/>
                  <a:tab pos="2171700" algn="l"/>
                  <a:tab pos="2895600" algn="l"/>
                  <a:tab pos="3619500" algn="l"/>
                  <a:tab pos="4343400" algn="l"/>
                  <a:tab pos="5067300" algn="l"/>
                </a:tabLst>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1800" b="1" dirty="0">
                  <a:solidFill>
                    <a:srgbClr val="54B89E"/>
                  </a:solidFill>
                  <a:latin typeface="微软雅黑" panose="020B0503020204020204" pitchFamily="34" charset="-122"/>
                  <a:ea typeface="微软雅黑" panose="020B0503020204020204" pitchFamily="34" charset="-122"/>
                </a:rPr>
                <a:t>02 </a:t>
              </a:r>
              <a:r>
                <a:rPr lang="zh-CN" altLang="en-US" sz="1800" b="1" dirty="0">
                  <a:solidFill>
                    <a:srgbClr val="54B89E"/>
                  </a:solidFill>
                  <a:latin typeface="微软雅黑" panose="020B0503020204020204" pitchFamily="34" charset="-122"/>
                  <a:ea typeface="微软雅黑" panose="020B0503020204020204" pitchFamily="34" charset="-122"/>
                </a:rPr>
                <a:t>要安全，要隐私，无人化信息安全</a:t>
              </a:r>
              <a:endParaRPr lang="en-US" altLang="zh-CN" sz="1800" b="1" dirty="0">
                <a:solidFill>
                  <a:srgbClr val="54B89E"/>
                </a:solidFill>
                <a:latin typeface="微软雅黑" panose="020B0503020204020204" pitchFamily="34" charset="-122"/>
                <a:ea typeface="微软雅黑" panose="020B0503020204020204" pitchFamily="34" charset="-122"/>
              </a:endParaRPr>
            </a:p>
          </p:txBody>
        </p:sp>
      </p:grpSp>
      <p:grpSp>
        <p:nvGrpSpPr>
          <p:cNvPr id="126984" name="组合 39">
            <a:extLst>
              <a:ext uri="{FF2B5EF4-FFF2-40B4-BE49-F238E27FC236}">
                <a16:creationId xmlns:a16="http://schemas.microsoft.com/office/drawing/2014/main" id="{F4926CA8-9B3B-4306-BD1A-3DC247BD966D}"/>
              </a:ext>
            </a:extLst>
          </p:cNvPr>
          <p:cNvGrpSpPr>
            <a:grpSpLocks/>
          </p:cNvGrpSpPr>
          <p:nvPr/>
        </p:nvGrpSpPr>
        <p:grpSpPr bwMode="auto">
          <a:xfrm>
            <a:off x="1270000" y="855172"/>
            <a:ext cx="5124450" cy="368300"/>
            <a:chOff x="0" y="0"/>
            <a:chExt cx="5124492" cy="367455"/>
          </a:xfrm>
        </p:grpSpPr>
        <p:sp>
          <p:nvSpPr>
            <p:cNvPr id="127014" name="Line 7">
              <a:extLst>
                <a:ext uri="{FF2B5EF4-FFF2-40B4-BE49-F238E27FC236}">
                  <a16:creationId xmlns:a16="http://schemas.microsoft.com/office/drawing/2014/main" id="{18A34E64-6B8D-487A-A9F2-D2B19521F3CB}"/>
                </a:ext>
              </a:extLst>
            </p:cNvPr>
            <p:cNvSpPr>
              <a:spLocks noChangeShapeType="1"/>
            </p:cNvSpPr>
            <p:nvPr/>
          </p:nvSpPr>
          <p:spPr bwMode="auto">
            <a:xfrm>
              <a:off x="0" y="336501"/>
              <a:ext cx="5124492" cy="0"/>
            </a:xfrm>
            <a:prstGeom prst="line">
              <a:avLst/>
            </a:prstGeom>
            <a:noFill/>
            <a:ln w="9525">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015" name="Text Box 13">
              <a:extLst>
                <a:ext uri="{FF2B5EF4-FFF2-40B4-BE49-F238E27FC236}">
                  <a16:creationId xmlns:a16="http://schemas.microsoft.com/office/drawing/2014/main" id="{E7A1B9B1-2F4B-4A8E-8A49-F1F69506737E}"/>
                </a:ext>
              </a:extLst>
            </p:cNvPr>
            <p:cNvSpPr txBox="1">
              <a:spLocks noChangeArrowheads="1"/>
            </p:cNvSpPr>
            <p:nvPr/>
          </p:nvSpPr>
          <p:spPr bwMode="auto">
            <a:xfrm>
              <a:off x="0" y="0"/>
              <a:ext cx="4521270" cy="36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a:lnSpc>
                  <a:spcPct val="90000"/>
                </a:lnSpc>
                <a:spcBef>
                  <a:spcPts val="1000"/>
                </a:spcBef>
                <a:buFont typeface="Arial" panose="020B0604020202020204" pitchFamily="34" charset="0"/>
                <a:buChar char="•"/>
                <a:tabLst>
                  <a:tab pos="723900" algn="l"/>
                  <a:tab pos="1447800" algn="l"/>
                  <a:tab pos="2171700" algn="l"/>
                  <a:tab pos="2895600" algn="l"/>
                  <a:tab pos="3619500" algn="l"/>
                  <a:tab pos="4343400" algn="l"/>
                  <a:tab pos="5067300" algn="l"/>
                </a:tabLst>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Lst>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1800" b="1" dirty="0">
                  <a:solidFill>
                    <a:srgbClr val="54B89E"/>
                  </a:solidFill>
                  <a:latin typeface="微软雅黑" panose="020B0503020204020204" pitchFamily="34" charset="-122"/>
                  <a:ea typeface="微软雅黑" panose="020B0503020204020204" pitchFamily="34" charset="-122"/>
                </a:rPr>
                <a:t>01 </a:t>
              </a:r>
              <a:r>
                <a:rPr lang="zh-CN" altLang="en-US" sz="1800" b="1" dirty="0">
                  <a:solidFill>
                    <a:srgbClr val="54B89E"/>
                  </a:solidFill>
                  <a:latin typeface="微软雅黑" panose="020B0503020204020204" pitchFamily="34" charset="-122"/>
                  <a:ea typeface="微软雅黑" panose="020B0503020204020204" pitchFamily="34" charset="-122"/>
                </a:rPr>
                <a:t>智能化，便利性，无人机随叫随到</a:t>
              </a:r>
              <a:endParaRPr lang="en-US" altLang="zh-CN" sz="1800" b="1" dirty="0">
                <a:solidFill>
                  <a:srgbClr val="54B89E"/>
                </a:solidFill>
                <a:latin typeface="微软雅黑" panose="020B0503020204020204" pitchFamily="34" charset="-122"/>
                <a:ea typeface="微软雅黑" panose="020B0503020204020204" pitchFamily="34" charset="-122"/>
              </a:endParaRPr>
            </a:p>
          </p:txBody>
        </p:sp>
      </p:grpSp>
      <p:grpSp>
        <p:nvGrpSpPr>
          <p:cNvPr id="126985" name="组合 42">
            <a:extLst>
              <a:ext uri="{FF2B5EF4-FFF2-40B4-BE49-F238E27FC236}">
                <a16:creationId xmlns:a16="http://schemas.microsoft.com/office/drawing/2014/main" id="{29F1BE90-1744-47B5-BF07-845F78DFCE0E}"/>
              </a:ext>
            </a:extLst>
          </p:cNvPr>
          <p:cNvGrpSpPr>
            <a:grpSpLocks/>
          </p:cNvGrpSpPr>
          <p:nvPr/>
        </p:nvGrpSpPr>
        <p:grpSpPr bwMode="auto">
          <a:xfrm>
            <a:off x="10412448" y="3213100"/>
            <a:ext cx="1568450" cy="2916237"/>
            <a:chOff x="0" y="0"/>
            <a:chExt cx="1568451" cy="2916238"/>
          </a:xfrm>
        </p:grpSpPr>
        <p:sp>
          <p:nvSpPr>
            <p:cNvPr id="126986" name="AutoShape 4">
              <a:extLst>
                <a:ext uri="{FF2B5EF4-FFF2-40B4-BE49-F238E27FC236}">
                  <a16:creationId xmlns:a16="http://schemas.microsoft.com/office/drawing/2014/main" id="{60B4B0CA-B542-40A8-9EAA-359422B6642A}"/>
                </a:ext>
              </a:extLst>
            </p:cNvPr>
            <p:cNvSpPr>
              <a:spLocks noChangeAspect="1" noChangeArrowheads="1" noTextEdit="1"/>
            </p:cNvSpPr>
            <p:nvPr/>
          </p:nvSpPr>
          <p:spPr bwMode="auto">
            <a:xfrm>
              <a:off x="1588" y="0"/>
              <a:ext cx="1566863"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987" name="Freeform 6">
              <a:extLst>
                <a:ext uri="{FF2B5EF4-FFF2-40B4-BE49-F238E27FC236}">
                  <a16:creationId xmlns:a16="http://schemas.microsoft.com/office/drawing/2014/main" id="{03F5389D-2509-4865-AC3E-F919FD22BB42}"/>
                </a:ext>
              </a:extLst>
            </p:cNvPr>
            <p:cNvSpPr>
              <a:spLocks noChangeArrowheads="1"/>
            </p:cNvSpPr>
            <p:nvPr/>
          </p:nvSpPr>
          <p:spPr bwMode="auto">
            <a:xfrm>
              <a:off x="749301" y="2624138"/>
              <a:ext cx="296863" cy="292100"/>
            </a:xfrm>
            <a:custGeom>
              <a:avLst/>
              <a:gdLst>
                <a:gd name="T0" fmla="*/ 2147483646 w 17"/>
                <a:gd name="T1" fmla="*/ 2147483646 h 17"/>
                <a:gd name="T2" fmla="*/ 2147483646 w 17"/>
                <a:gd name="T3" fmla="*/ 2147483646 h 17"/>
                <a:gd name="T4" fmla="*/ 2147483646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0 h 17"/>
                <a:gd name="T16" fmla="*/ 2147483646 w 17"/>
                <a:gd name="T17" fmla="*/ 214748364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7">
                  <a:moveTo>
                    <a:pt x="3" y="4"/>
                  </a:moveTo>
                  <a:cubicBezTo>
                    <a:pt x="3" y="4"/>
                    <a:pt x="0" y="9"/>
                    <a:pt x="1" y="11"/>
                  </a:cubicBezTo>
                  <a:cubicBezTo>
                    <a:pt x="1" y="14"/>
                    <a:pt x="4" y="14"/>
                    <a:pt x="6" y="13"/>
                  </a:cubicBezTo>
                  <a:cubicBezTo>
                    <a:pt x="6" y="13"/>
                    <a:pt x="7" y="16"/>
                    <a:pt x="8" y="16"/>
                  </a:cubicBezTo>
                  <a:cubicBezTo>
                    <a:pt x="9" y="17"/>
                    <a:pt x="14" y="15"/>
                    <a:pt x="15" y="13"/>
                  </a:cubicBezTo>
                  <a:cubicBezTo>
                    <a:pt x="16" y="11"/>
                    <a:pt x="15" y="7"/>
                    <a:pt x="16" y="6"/>
                  </a:cubicBezTo>
                  <a:cubicBezTo>
                    <a:pt x="16" y="5"/>
                    <a:pt x="17" y="4"/>
                    <a:pt x="17" y="4"/>
                  </a:cubicBezTo>
                  <a:cubicBezTo>
                    <a:pt x="17" y="4"/>
                    <a:pt x="17" y="2"/>
                    <a:pt x="17" y="0"/>
                  </a:cubicBezTo>
                  <a:cubicBezTo>
                    <a:pt x="17" y="0"/>
                    <a:pt x="6" y="2"/>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88" name="Freeform 7">
              <a:extLst>
                <a:ext uri="{FF2B5EF4-FFF2-40B4-BE49-F238E27FC236}">
                  <a16:creationId xmlns:a16="http://schemas.microsoft.com/office/drawing/2014/main" id="{769C0B17-37CE-4C45-AF19-CC05E427C36B}"/>
                </a:ext>
              </a:extLst>
            </p:cNvPr>
            <p:cNvSpPr>
              <a:spLocks noChangeArrowheads="1"/>
            </p:cNvSpPr>
            <p:nvPr/>
          </p:nvSpPr>
          <p:spPr bwMode="auto">
            <a:xfrm>
              <a:off x="661988" y="1870075"/>
              <a:ext cx="279400" cy="925513"/>
            </a:xfrm>
            <a:custGeom>
              <a:avLst/>
              <a:gdLst>
                <a:gd name="T0" fmla="*/ 2147483646 w 16"/>
                <a:gd name="T1" fmla="*/ 2147483646 h 54"/>
                <a:gd name="T2" fmla="*/ 2147483646 w 16"/>
                <a:gd name="T3" fmla="*/ 2147483646 h 54"/>
                <a:gd name="T4" fmla="*/ 2147483646 w 16"/>
                <a:gd name="T5" fmla="*/ 2147483646 h 54"/>
                <a:gd name="T6" fmla="*/ 2147483646 w 16"/>
                <a:gd name="T7" fmla="*/ 2147483646 h 54"/>
                <a:gd name="T8" fmla="*/ 2147483646 w 16"/>
                <a:gd name="T9" fmla="*/ 2147483646 h 54"/>
                <a:gd name="T10" fmla="*/ 0 w 16"/>
                <a:gd name="T11" fmla="*/ 2147483646 h 54"/>
                <a:gd name="T12" fmla="*/ 2147483646 w 16"/>
                <a:gd name="T13" fmla="*/ 2147483646 h 54"/>
                <a:gd name="T14" fmla="*/ 2147483646 w 16"/>
                <a:gd name="T15" fmla="*/ 2147483646 h 54"/>
                <a:gd name="T16" fmla="*/ 2147483646 w 16"/>
                <a:gd name="T17" fmla="*/ 2147483646 h 54"/>
                <a:gd name="T18" fmla="*/ 2147483646 w 16"/>
                <a:gd name="T19" fmla="*/ 2147483646 h 54"/>
                <a:gd name="T20" fmla="*/ 2147483646 w 16"/>
                <a:gd name="T21" fmla="*/ 2147483646 h 54"/>
                <a:gd name="T22" fmla="*/ 2147483646 w 16"/>
                <a:gd name="T23" fmla="*/ 2147483646 h 54"/>
                <a:gd name="T24" fmla="*/ 2147483646 w 16"/>
                <a:gd name="T25" fmla="*/ 2147483646 h 54"/>
                <a:gd name="T26" fmla="*/ 2147483646 w 16"/>
                <a:gd name="T27" fmla="*/ 2147483646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 h="54">
                  <a:moveTo>
                    <a:pt x="7" y="52"/>
                  </a:moveTo>
                  <a:cubicBezTo>
                    <a:pt x="7" y="52"/>
                    <a:pt x="8" y="49"/>
                    <a:pt x="8" y="47"/>
                  </a:cubicBezTo>
                  <a:cubicBezTo>
                    <a:pt x="9" y="45"/>
                    <a:pt x="10" y="41"/>
                    <a:pt x="10" y="40"/>
                  </a:cubicBezTo>
                  <a:cubicBezTo>
                    <a:pt x="9" y="40"/>
                    <a:pt x="5" y="26"/>
                    <a:pt x="4" y="23"/>
                  </a:cubicBezTo>
                  <a:cubicBezTo>
                    <a:pt x="3" y="21"/>
                    <a:pt x="3" y="16"/>
                    <a:pt x="2" y="13"/>
                  </a:cubicBezTo>
                  <a:cubicBezTo>
                    <a:pt x="1" y="9"/>
                    <a:pt x="0" y="3"/>
                    <a:pt x="0" y="1"/>
                  </a:cubicBezTo>
                  <a:cubicBezTo>
                    <a:pt x="0" y="0"/>
                    <a:pt x="12" y="1"/>
                    <a:pt x="12" y="1"/>
                  </a:cubicBezTo>
                  <a:cubicBezTo>
                    <a:pt x="12" y="1"/>
                    <a:pt x="11" y="10"/>
                    <a:pt x="11" y="12"/>
                  </a:cubicBezTo>
                  <a:cubicBezTo>
                    <a:pt x="11" y="12"/>
                    <a:pt x="11" y="14"/>
                    <a:pt x="11" y="15"/>
                  </a:cubicBezTo>
                  <a:cubicBezTo>
                    <a:pt x="11" y="16"/>
                    <a:pt x="12" y="20"/>
                    <a:pt x="13" y="29"/>
                  </a:cubicBezTo>
                  <a:cubicBezTo>
                    <a:pt x="14" y="38"/>
                    <a:pt x="15" y="38"/>
                    <a:pt x="15" y="38"/>
                  </a:cubicBezTo>
                  <a:cubicBezTo>
                    <a:pt x="16" y="45"/>
                    <a:pt x="16" y="45"/>
                    <a:pt x="16" y="45"/>
                  </a:cubicBezTo>
                  <a:cubicBezTo>
                    <a:pt x="12" y="52"/>
                    <a:pt x="12" y="52"/>
                    <a:pt x="12" y="52"/>
                  </a:cubicBezTo>
                  <a:cubicBezTo>
                    <a:pt x="12" y="52"/>
                    <a:pt x="9" y="54"/>
                    <a:pt x="7" y="52"/>
                  </a:cubicBezTo>
                  <a:close/>
                </a:path>
              </a:pathLst>
            </a:custGeom>
            <a:solidFill>
              <a:srgbClr val="F1B1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89" name="Freeform 8">
              <a:extLst>
                <a:ext uri="{FF2B5EF4-FFF2-40B4-BE49-F238E27FC236}">
                  <a16:creationId xmlns:a16="http://schemas.microsoft.com/office/drawing/2014/main" id="{0A0A248A-5360-4625-9ED0-65C1C10EA1B3}"/>
                </a:ext>
              </a:extLst>
            </p:cNvPr>
            <p:cNvSpPr>
              <a:spLocks noChangeArrowheads="1"/>
            </p:cNvSpPr>
            <p:nvPr/>
          </p:nvSpPr>
          <p:spPr bwMode="auto">
            <a:xfrm>
              <a:off x="661988" y="1870075"/>
              <a:ext cx="279400" cy="908050"/>
            </a:xfrm>
            <a:custGeom>
              <a:avLst/>
              <a:gdLst>
                <a:gd name="T0" fmla="*/ 2147483646 w 16"/>
                <a:gd name="T1" fmla="*/ 2147483646 h 53"/>
                <a:gd name="T2" fmla="*/ 2147483646 w 16"/>
                <a:gd name="T3" fmla="*/ 2147483646 h 53"/>
                <a:gd name="T4" fmla="*/ 2147483646 w 16"/>
                <a:gd name="T5" fmla="*/ 2147483646 h 53"/>
                <a:gd name="T6" fmla="*/ 2147483646 w 16"/>
                <a:gd name="T7" fmla="*/ 2147483646 h 53"/>
                <a:gd name="T8" fmla="*/ 0 w 16"/>
                <a:gd name="T9" fmla="*/ 2147483646 h 53"/>
                <a:gd name="T10" fmla="*/ 2147483646 w 16"/>
                <a:gd name="T11" fmla="*/ 2147483646 h 53"/>
                <a:gd name="T12" fmla="*/ 2147483646 w 16"/>
                <a:gd name="T13" fmla="*/ 2147483646 h 53"/>
                <a:gd name="T14" fmla="*/ 2147483646 w 16"/>
                <a:gd name="T15" fmla="*/ 2147483646 h 53"/>
                <a:gd name="T16" fmla="*/ 2147483646 w 16"/>
                <a:gd name="T17" fmla="*/ 2147483646 h 53"/>
                <a:gd name="T18" fmla="*/ 2147483646 w 16"/>
                <a:gd name="T19" fmla="*/ 2147483646 h 53"/>
                <a:gd name="T20" fmla="*/ 2147483646 w 16"/>
                <a:gd name="T21" fmla="*/ 2147483646 h 53"/>
                <a:gd name="T22" fmla="*/ 2147483646 w 16"/>
                <a:gd name="T23" fmla="*/ 2147483646 h 53"/>
                <a:gd name="T24" fmla="*/ 2147483646 w 16"/>
                <a:gd name="T25" fmla="*/ 2147483646 h 53"/>
                <a:gd name="T26" fmla="*/ 2147483646 w 16"/>
                <a:gd name="T27" fmla="*/ 2147483646 h 53"/>
                <a:gd name="T28" fmla="*/ 2147483646 w 16"/>
                <a:gd name="T29" fmla="*/ 2147483646 h 53"/>
                <a:gd name="T30" fmla="*/ 2147483646 w 16"/>
                <a:gd name="T31" fmla="*/ 2147483646 h 53"/>
                <a:gd name="T32" fmla="*/ 2147483646 w 16"/>
                <a:gd name="T33" fmla="*/ 2147483646 h 53"/>
                <a:gd name="T34" fmla="*/ 2147483646 w 16"/>
                <a:gd name="T35" fmla="*/ 2147483646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53">
                  <a:moveTo>
                    <a:pt x="13" y="29"/>
                  </a:moveTo>
                  <a:cubicBezTo>
                    <a:pt x="12" y="20"/>
                    <a:pt x="11" y="16"/>
                    <a:pt x="11" y="15"/>
                  </a:cubicBezTo>
                  <a:cubicBezTo>
                    <a:pt x="11" y="14"/>
                    <a:pt x="11" y="12"/>
                    <a:pt x="11" y="12"/>
                  </a:cubicBezTo>
                  <a:cubicBezTo>
                    <a:pt x="11" y="10"/>
                    <a:pt x="12" y="1"/>
                    <a:pt x="12" y="1"/>
                  </a:cubicBezTo>
                  <a:cubicBezTo>
                    <a:pt x="12" y="1"/>
                    <a:pt x="0" y="0"/>
                    <a:pt x="0" y="1"/>
                  </a:cubicBezTo>
                  <a:cubicBezTo>
                    <a:pt x="0" y="2"/>
                    <a:pt x="1" y="6"/>
                    <a:pt x="1" y="10"/>
                  </a:cubicBezTo>
                  <a:cubicBezTo>
                    <a:pt x="3" y="13"/>
                    <a:pt x="4" y="16"/>
                    <a:pt x="4" y="16"/>
                  </a:cubicBezTo>
                  <a:cubicBezTo>
                    <a:pt x="5" y="16"/>
                    <a:pt x="8" y="14"/>
                    <a:pt x="8" y="14"/>
                  </a:cubicBezTo>
                  <a:cubicBezTo>
                    <a:pt x="8" y="14"/>
                    <a:pt x="11" y="23"/>
                    <a:pt x="11" y="30"/>
                  </a:cubicBezTo>
                  <a:cubicBezTo>
                    <a:pt x="12" y="33"/>
                    <a:pt x="10" y="35"/>
                    <a:pt x="8" y="36"/>
                  </a:cubicBezTo>
                  <a:cubicBezTo>
                    <a:pt x="9" y="39"/>
                    <a:pt x="10" y="40"/>
                    <a:pt x="10" y="40"/>
                  </a:cubicBezTo>
                  <a:cubicBezTo>
                    <a:pt x="10" y="41"/>
                    <a:pt x="10" y="42"/>
                    <a:pt x="10" y="43"/>
                  </a:cubicBezTo>
                  <a:cubicBezTo>
                    <a:pt x="11" y="43"/>
                    <a:pt x="12" y="42"/>
                    <a:pt x="13" y="44"/>
                  </a:cubicBezTo>
                  <a:cubicBezTo>
                    <a:pt x="13" y="46"/>
                    <a:pt x="11" y="50"/>
                    <a:pt x="10" y="53"/>
                  </a:cubicBezTo>
                  <a:cubicBezTo>
                    <a:pt x="11" y="53"/>
                    <a:pt x="12" y="52"/>
                    <a:pt x="12" y="52"/>
                  </a:cubicBezTo>
                  <a:cubicBezTo>
                    <a:pt x="16" y="45"/>
                    <a:pt x="16" y="45"/>
                    <a:pt x="16" y="45"/>
                  </a:cubicBezTo>
                  <a:cubicBezTo>
                    <a:pt x="15" y="38"/>
                    <a:pt x="15" y="38"/>
                    <a:pt x="15" y="38"/>
                  </a:cubicBezTo>
                  <a:cubicBezTo>
                    <a:pt x="15" y="38"/>
                    <a:pt x="14" y="38"/>
                    <a:pt x="13" y="29"/>
                  </a:cubicBezTo>
                  <a:close/>
                </a:path>
              </a:pathLst>
            </a:custGeom>
            <a:solidFill>
              <a:srgbClr val="E99D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0" name="Freeform 9">
              <a:extLst>
                <a:ext uri="{FF2B5EF4-FFF2-40B4-BE49-F238E27FC236}">
                  <a16:creationId xmlns:a16="http://schemas.microsoft.com/office/drawing/2014/main" id="{C7BB91D0-1907-4AC7-9004-02E755F6C499}"/>
                </a:ext>
              </a:extLst>
            </p:cNvPr>
            <p:cNvSpPr>
              <a:spLocks noChangeArrowheads="1"/>
            </p:cNvSpPr>
            <p:nvPr/>
          </p:nvSpPr>
          <p:spPr bwMode="auto">
            <a:xfrm>
              <a:off x="0" y="806450"/>
              <a:ext cx="766763" cy="428625"/>
            </a:xfrm>
            <a:custGeom>
              <a:avLst/>
              <a:gdLst>
                <a:gd name="T0" fmla="*/ 2147483646 w 44"/>
                <a:gd name="T1" fmla="*/ 2147483646 h 25"/>
                <a:gd name="T2" fmla="*/ 2147483646 w 44"/>
                <a:gd name="T3" fmla="*/ 2147483646 h 25"/>
                <a:gd name="T4" fmla="*/ 2147483646 w 44"/>
                <a:gd name="T5" fmla="*/ 2147483646 h 25"/>
                <a:gd name="T6" fmla="*/ 2147483646 w 44"/>
                <a:gd name="T7" fmla="*/ 2147483646 h 25"/>
                <a:gd name="T8" fmla="*/ 2147483646 w 44"/>
                <a:gd name="T9" fmla="*/ 2147483646 h 25"/>
                <a:gd name="T10" fmla="*/ 2147483646 w 44"/>
                <a:gd name="T11" fmla="*/ 2147483646 h 25"/>
                <a:gd name="T12" fmla="*/ 2147483646 w 44"/>
                <a:gd name="T13" fmla="*/ 2147483646 h 25"/>
                <a:gd name="T14" fmla="*/ 2147483646 w 44"/>
                <a:gd name="T15" fmla="*/ 0 h 25"/>
                <a:gd name="T16" fmla="*/ 2147483646 w 44"/>
                <a:gd name="T17" fmla="*/ 2147483646 h 25"/>
                <a:gd name="T18" fmla="*/ 2147483646 w 44"/>
                <a:gd name="T19" fmla="*/ 2147483646 h 25"/>
                <a:gd name="T20" fmla="*/ 2147483646 w 44"/>
                <a:gd name="T21" fmla="*/ 2147483646 h 25"/>
                <a:gd name="T22" fmla="*/ 2147483646 w 44"/>
                <a:gd name="T23" fmla="*/ 2147483646 h 25"/>
                <a:gd name="T24" fmla="*/ 2147483646 w 44"/>
                <a:gd name="T25" fmla="*/ 2147483646 h 25"/>
                <a:gd name="T26" fmla="*/ 2147483646 w 44"/>
                <a:gd name="T27" fmla="*/ 2147483646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25">
                  <a:moveTo>
                    <a:pt x="1" y="21"/>
                  </a:moveTo>
                  <a:cubicBezTo>
                    <a:pt x="6" y="24"/>
                    <a:pt x="6" y="24"/>
                    <a:pt x="6" y="24"/>
                  </a:cubicBezTo>
                  <a:cubicBezTo>
                    <a:pt x="6" y="24"/>
                    <a:pt x="7" y="25"/>
                    <a:pt x="11" y="24"/>
                  </a:cubicBezTo>
                  <a:cubicBezTo>
                    <a:pt x="11" y="24"/>
                    <a:pt x="15" y="25"/>
                    <a:pt x="17" y="24"/>
                  </a:cubicBezTo>
                  <a:cubicBezTo>
                    <a:pt x="18" y="23"/>
                    <a:pt x="18" y="23"/>
                    <a:pt x="18" y="23"/>
                  </a:cubicBezTo>
                  <a:cubicBezTo>
                    <a:pt x="18" y="23"/>
                    <a:pt x="20" y="23"/>
                    <a:pt x="26" y="22"/>
                  </a:cubicBezTo>
                  <a:cubicBezTo>
                    <a:pt x="32" y="21"/>
                    <a:pt x="41" y="15"/>
                    <a:pt x="43" y="15"/>
                  </a:cubicBezTo>
                  <a:cubicBezTo>
                    <a:pt x="44" y="14"/>
                    <a:pt x="42" y="1"/>
                    <a:pt x="40" y="0"/>
                  </a:cubicBezTo>
                  <a:cubicBezTo>
                    <a:pt x="40" y="0"/>
                    <a:pt x="37" y="10"/>
                    <a:pt x="37" y="11"/>
                  </a:cubicBezTo>
                  <a:cubicBezTo>
                    <a:pt x="37" y="11"/>
                    <a:pt x="31" y="14"/>
                    <a:pt x="27" y="16"/>
                  </a:cubicBezTo>
                  <a:cubicBezTo>
                    <a:pt x="24" y="18"/>
                    <a:pt x="17" y="20"/>
                    <a:pt x="16" y="20"/>
                  </a:cubicBezTo>
                  <a:cubicBezTo>
                    <a:pt x="14" y="20"/>
                    <a:pt x="10" y="20"/>
                    <a:pt x="9" y="21"/>
                  </a:cubicBezTo>
                  <a:cubicBezTo>
                    <a:pt x="8" y="21"/>
                    <a:pt x="3" y="19"/>
                    <a:pt x="1" y="20"/>
                  </a:cubicBezTo>
                  <a:cubicBezTo>
                    <a:pt x="0" y="20"/>
                    <a:pt x="0" y="21"/>
                    <a:pt x="1" y="21"/>
                  </a:cubicBezTo>
                  <a:close/>
                </a:path>
              </a:pathLst>
            </a:custGeom>
            <a:solidFill>
              <a:srgbClr val="F1B1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1" name="Freeform 10">
              <a:extLst>
                <a:ext uri="{FF2B5EF4-FFF2-40B4-BE49-F238E27FC236}">
                  <a16:creationId xmlns:a16="http://schemas.microsoft.com/office/drawing/2014/main" id="{054F0221-7A3F-436A-805A-E42FAD11B74A}"/>
                </a:ext>
              </a:extLst>
            </p:cNvPr>
            <p:cNvSpPr>
              <a:spLocks noChangeArrowheads="1"/>
            </p:cNvSpPr>
            <p:nvPr/>
          </p:nvSpPr>
          <p:spPr bwMode="auto">
            <a:xfrm>
              <a:off x="279401" y="806450"/>
              <a:ext cx="487363" cy="411163"/>
            </a:xfrm>
            <a:custGeom>
              <a:avLst/>
              <a:gdLst>
                <a:gd name="T0" fmla="*/ 2147483646 w 28"/>
                <a:gd name="T1" fmla="*/ 0 h 24"/>
                <a:gd name="T2" fmla="*/ 2147483646 w 28"/>
                <a:gd name="T3" fmla="*/ 0 h 24"/>
                <a:gd name="T4" fmla="*/ 2147483646 w 28"/>
                <a:gd name="T5" fmla="*/ 2147483646 h 24"/>
                <a:gd name="T6" fmla="*/ 2147483646 w 28"/>
                <a:gd name="T7" fmla="*/ 2147483646 h 24"/>
                <a:gd name="T8" fmla="*/ 2147483646 w 28"/>
                <a:gd name="T9" fmla="*/ 2147483646 h 24"/>
                <a:gd name="T10" fmla="*/ 2147483646 w 28"/>
                <a:gd name="T11" fmla="*/ 2147483646 h 24"/>
                <a:gd name="T12" fmla="*/ 2147483646 w 28"/>
                <a:gd name="T13" fmla="*/ 2147483646 h 24"/>
                <a:gd name="T14" fmla="*/ 0 w 28"/>
                <a:gd name="T15" fmla="*/ 2147483646 h 24"/>
                <a:gd name="T16" fmla="*/ 2147483646 w 28"/>
                <a:gd name="T17" fmla="*/ 2147483646 h 24"/>
                <a:gd name="T18" fmla="*/ 2147483646 w 28"/>
                <a:gd name="T19" fmla="*/ 2147483646 h 24"/>
                <a:gd name="T20" fmla="*/ 2147483646 w 28"/>
                <a:gd name="T21" fmla="*/ 2147483646 h 24"/>
                <a:gd name="T22" fmla="*/ 2147483646 w 28"/>
                <a:gd name="T23" fmla="*/ 2147483646 h 24"/>
                <a:gd name="T24" fmla="*/ 2147483646 w 28"/>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24">
                  <a:moveTo>
                    <a:pt x="24" y="0"/>
                  </a:moveTo>
                  <a:cubicBezTo>
                    <a:pt x="24" y="0"/>
                    <a:pt x="24" y="0"/>
                    <a:pt x="24" y="0"/>
                  </a:cubicBezTo>
                  <a:cubicBezTo>
                    <a:pt x="24" y="0"/>
                    <a:pt x="23" y="1"/>
                    <a:pt x="23" y="3"/>
                  </a:cubicBezTo>
                  <a:cubicBezTo>
                    <a:pt x="24" y="5"/>
                    <a:pt x="24" y="7"/>
                    <a:pt x="24" y="8"/>
                  </a:cubicBezTo>
                  <a:cubicBezTo>
                    <a:pt x="23" y="10"/>
                    <a:pt x="24" y="13"/>
                    <a:pt x="23" y="14"/>
                  </a:cubicBezTo>
                  <a:cubicBezTo>
                    <a:pt x="22" y="15"/>
                    <a:pt x="12" y="21"/>
                    <a:pt x="8" y="21"/>
                  </a:cubicBezTo>
                  <a:cubicBezTo>
                    <a:pt x="8" y="21"/>
                    <a:pt x="6" y="20"/>
                    <a:pt x="5" y="21"/>
                  </a:cubicBezTo>
                  <a:cubicBezTo>
                    <a:pt x="4" y="22"/>
                    <a:pt x="2" y="23"/>
                    <a:pt x="0" y="24"/>
                  </a:cubicBezTo>
                  <a:cubicBezTo>
                    <a:pt x="0" y="24"/>
                    <a:pt x="1" y="24"/>
                    <a:pt x="1" y="24"/>
                  </a:cubicBezTo>
                  <a:cubicBezTo>
                    <a:pt x="2" y="23"/>
                    <a:pt x="2" y="23"/>
                    <a:pt x="2" y="23"/>
                  </a:cubicBezTo>
                  <a:cubicBezTo>
                    <a:pt x="2" y="23"/>
                    <a:pt x="4" y="23"/>
                    <a:pt x="10" y="22"/>
                  </a:cubicBezTo>
                  <a:cubicBezTo>
                    <a:pt x="16" y="21"/>
                    <a:pt x="25" y="15"/>
                    <a:pt x="27" y="15"/>
                  </a:cubicBezTo>
                  <a:cubicBezTo>
                    <a:pt x="28" y="15"/>
                    <a:pt x="26" y="3"/>
                    <a:pt x="24" y="0"/>
                  </a:cubicBezTo>
                  <a:close/>
                </a:path>
              </a:pathLst>
            </a:custGeom>
            <a:solidFill>
              <a:srgbClr val="E99D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2" name="Freeform 11">
              <a:extLst>
                <a:ext uri="{FF2B5EF4-FFF2-40B4-BE49-F238E27FC236}">
                  <a16:creationId xmlns:a16="http://schemas.microsoft.com/office/drawing/2014/main" id="{ACCE85FF-9F21-4086-A444-C3E0AFB1CAEC}"/>
                </a:ext>
              </a:extLst>
            </p:cNvPr>
            <p:cNvSpPr>
              <a:spLocks noChangeArrowheads="1"/>
            </p:cNvSpPr>
            <p:nvPr/>
          </p:nvSpPr>
          <p:spPr bwMode="auto">
            <a:xfrm>
              <a:off x="871538" y="1766888"/>
              <a:ext cx="296863" cy="1081088"/>
            </a:xfrm>
            <a:custGeom>
              <a:avLst/>
              <a:gdLst>
                <a:gd name="T0" fmla="*/ 0 w 17"/>
                <a:gd name="T1" fmla="*/ 2147483646 h 63"/>
                <a:gd name="T2" fmla="*/ 2147483646 w 17"/>
                <a:gd name="T3" fmla="*/ 2147483646 h 63"/>
                <a:gd name="T4" fmla="*/ 2147483646 w 17"/>
                <a:gd name="T5" fmla="*/ 2147483646 h 63"/>
                <a:gd name="T6" fmla="*/ 2147483646 w 17"/>
                <a:gd name="T7" fmla="*/ 2147483646 h 63"/>
                <a:gd name="T8" fmla="*/ 2147483646 w 17"/>
                <a:gd name="T9" fmla="*/ 2147483646 h 63"/>
                <a:gd name="T10" fmla="*/ 2147483646 w 17"/>
                <a:gd name="T11" fmla="*/ 0 h 63"/>
                <a:gd name="T12" fmla="*/ 2147483646 w 17"/>
                <a:gd name="T13" fmla="*/ 2147483646 h 63"/>
                <a:gd name="T14" fmla="*/ 2147483646 w 17"/>
                <a:gd name="T15" fmla="*/ 2147483646 h 63"/>
                <a:gd name="T16" fmla="*/ 2147483646 w 17"/>
                <a:gd name="T17" fmla="*/ 2147483646 h 63"/>
                <a:gd name="T18" fmla="*/ 2147483646 w 17"/>
                <a:gd name="T19" fmla="*/ 2147483646 h 63"/>
                <a:gd name="T20" fmla="*/ 2147483646 w 17"/>
                <a:gd name="T21" fmla="*/ 2147483646 h 63"/>
                <a:gd name="T22" fmla="*/ 2147483646 w 17"/>
                <a:gd name="T23" fmla="*/ 2147483646 h 63"/>
                <a:gd name="T24" fmla="*/ 2147483646 w 17"/>
                <a:gd name="T25" fmla="*/ 2147483646 h 63"/>
                <a:gd name="T26" fmla="*/ 0 w 17"/>
                <a:gd name="T27" fmla="*/ 2147483646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 h="63">
                  <a:moveTo>
                    <a:pt x="0" y="60"/>
                  </a:moveTo>
                  <a:cubicBezTo>
                    <a:pt x="0" y="60"/>
                    <a:pt x="1" y="55"/>
                    <a:pt x="2" y="54"/>
                  </a:cubicBezTo>
                  <a:cubicBezTo>
                    <a:pt x="2" y="52"/>
                    <a:pt x="3" y="45"/>
                    <a:pt x="4" y="45"/>
                  </a:cubicBezTo>
                  <a:cubicBezTo>
                    <a:pt x="4" y="45"/>
                    <a:pt x="7" y="28"/>
                    <a:pt x="7" y="18"/>
                  </a:cubicBezTo>
                  <a:cubicBezTo>
                    <a:pt x="7" y="18"/>
                    <a:pt x="3" y="14"/>
                    <a:pt x="4" y="8"/>
                  </a:cubicBezTo>
                  <a:cubicBezTo>
                    <a:pt x="4" y="2"/>
                    <a:pt x="8" y="0"/>
                    <a:pt x="8" y="0"/>
                  </a:cubicBezTo>
                  <a:cubicBezTo>
                    <a:pt x="8" y="0"/>
                    <a:pt x="14" y="6"/>
                    <a:pt x="14" y="6"/>
                  </a:cubicBezTo>
                  <a:cubicBezTo>
                    <a:pt x="14" y="6"/>
                    <a:pt x="15" y="13"/>
                    <a:pt x="15" y="14"/>
                  </a:cubicBezTo>
                  <a:cubicBezTo>
                    <a:pt x="15" y="15"/>
                    <a:pt x="17" y="23"/>
                    <a:pt x="16" y="27"/>
                  </a:cubicBezTo>
                  <a:cubicBezTo>
                    <a:pt x="15" y="32"/>
                    <a:pt x="11" y="39"/>
                    <a:pt x="10" y="44"/>
                  </a:cubicBezTo>
                  <a:cubicBezTo>
                    <a:pt x="10" y="44"/>
                    <a:pt x="10" y="49"/>
                    <a:pt x="10" y="50"/>
                  </a:cubicBezTo>
                  <a:cubicBezTo>
                    <a:pt x="9" y="50"/>
                    <a:pt x="8" y="54"/>
                    <a:pt x="8" y="55"/>
                  </a:cubicBezTo>
                  <a:cubicBezTo>
                    <a:pt x="8" y="55"/>
                    <a:pt x="8" y="58"/>
                    <a:pt x="7" y="59"/>
                  </a:cubicBezTo>
                  <a:cubicBezTo>
                    <a:pt x="6" y="60"/>
                    <a:pt x="3" y="63"/>
                    <a:pt x="0" y="60"/>
                  </a:cubicBezTo>
                  <a:close/>
                </a:path>
              </a:pathLst>
            </a:custGeom>
            <a:solidFill>
              <a:srgbClr val="F1B1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3" name="Freeform 12">
              <a:extLst>
                <a:ext uri="{FF2B5EF4-FFF2-40B4-BE49-F238E27FC236}">
                  <a16:creationId xmlns:a16="http://schemas.microsoft.com/office/drawing/2014/main" id="{861DF875-A24C-4080-BCC7-370B5A35ED9E}"/>
                </a:ext>
              </a:extLst>
            </p:cNvPr>
            <p:cNvSpPr>
              <a:spLocks noChangeArrowheads="1"/>
            </p:cNvSpPr>
            <p:nvPr/>
          </p:nvSpPr>
          <p:spPr bwMode="auto">
            <a:xfrm>
              <a:off x="889001" y="1766888"/>
              <a:ext cx="279400" cy="1081088"/>
            </a:xfrm>
            <a:custGeom>
              <a:avLst/>
              <a:gdLst>
                <a:gd name="T0" fmla="*/ 2147483646 w 16"/>
                <a:gd name="T1" fmla="*/ 2147483646 h 63"/>
                <a:gd name="T2" fmla="*/ 2147483646 w 16"/>
                <a:gd name="T3" fmla="*/ 2147483646 h 63"/>
                <a:gd name="T4" fmla="*/ 2147483646 w 16"/>
                <a:gd name="T5" fmla="*/ 0 h 63"/>
                <a:gd name="T6" fmla="*/ 2147483646 w 16"/>
                <a:gd name="T7" fmla="*/ 2147483646 h 63"/>
                <a:gd name="T8" fmla="*/ 2147483646 w 16"/>
                <a:gd name="T9" fmla="*/ 2147483646 h 63"/>
                <a:gd name="T10" fmla="*/ 2147483646 w 16"/>
                <a:gd name="T11" fmla="*/ 2147483646 h 63"/>
                <a:gd name="T12" fmla="*/ 2147483646 w 16"/>
                <a:gd name="T13" fmla="*/ 2147483646 h 63"/>
                <a:gd name="T14" fmla="*/ 2147483646 w 16"/>
                <a:gd name="T15" fmla="*/ 2147483646 h 63"/>
                <a:gd name="T16" fmla="*/ 2147483646 w 16"/>
                <a:gd name="T17" fmla="*/ 2147483646 h 63"/>
                <a:gd name="T18" fmla="*/ 2147483646 w 16"/>
                <a:gd name="T19" fmla="*/ 2147483646 h 63"/>
                <a:gd name="T20" fmla="*/ 2147483646 w 16"/>
                <a:gd name="T21" fmla="*/ 2147483646 h 63"/>
                <a:gd name="T22" fmla="*/ 2147483646 w 16"/>
                <a:gd name="T23" fmla="*/ 2147483646 h 63"/>
                <a:gd name="T24" fmla="*/ 2147483646 w 16"/>
                <a:gd name="T25" fmla="*/ 2147483646 h 63"/>
                <a:gd name="T26" fmla="*/ 2147483646 w 16"/>
                <a:gd name="T27" fmla="*/ 2147483646 h 63"/>
                <a:gd name="T28" fmla="*/ 2147483646 w 16"/>
                <a:gd name="T29" fmla="*/ 2147483646 h 63"/>
                <a:gd name="T30" fmla="*/ 2147483646 w 16"/>
                <a:gd name="T31" fmla="*/ 2147483646 h 63"/>
                <a:gd name="T32" fmla="*/ 0 w 16"/>
                <a:gd name="T33" fmla="*/ 2147483646 h 63"/>
                <a:gd name="T34" fmla="*/ 2147483646 w 16"/>
                <a:gd name="T35" fmla="*/ 2147483646 h 63"/>
                <a:gd name="T36" fmla="*/ 2147483646 w 16"/>
                <a:gd name="T37" fmla="*/ 2147483646 h 63"/>
                <a:gd name="T38" fmla="*/ 2147483646 w 16"/>
                <a:gd name="T39" fmla="*/ 2147483646 h 63"/>
                <a:gd name="T40" fmla="*/ 2147483646 w 16"/>
                <a:gd name="T41" fmla="*/ 2147483646 h 63"/>
                <a:gd name="T42" fmla="*/ 2147483646 w 16"/>
                <a:gd name="T43" fmla="*/ 2147483646 h 63"/>
                <a:gd name="T44" fmla="*/ 2147483646 w 16"/>
                <a:gd name="T45" fmla="*/ 2147483646 h 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6" h="63">
                  <a:moveTo>
                    <a:pt x="14" y="14"/>
                  </a:moveTo>
                  <a:cubicBezTo>
                    <a:pt x="14" y="13"/>
                    <a:pt x="13" y="6"/>
                    <a:pt x="13" y="6"/>
                  </a:cubicBezTo>
                  <a:cubicBezTo>
                    <a:pt x="13" y="6"/>
                    <a:pt x="7" y="0"/>
                    <a:pt x="7" y="0"/>
                  </a:cubicBezTo>
                  <a:cubicBezTo>
                    <a:pt x="7" y="0"/>
                    <a:pt x="3" y="2"/>
                    <a:pt x="3" y="8"/>
                  </a:cubicBezTo>
                  <a:cubicBezTo>
                    <a:pt x="2" y="14"/>
                    <a:pt x="6" y="18"/>
                    <a:pt x="6" y="18"/>
                  </a:cubicBezTo>
                  <a:cubicBezTo>
                    <a:pt x="6" y="19"/>
                    <a:pt x="6" y="20"/>
                    <a:pt x="6" y="21"/>
                  </a:cubicBezTo>
                  <a:cubicBezTo>
                    <a:pt x="7" y="21"/>
                    <a:pt x="9" y="22"/>
                    <a:pt x="11" y="20"/>
                  </a:cubicBezTo>
                  <a:cubicBezTo>
                    <a:pt x="11" y="20"/>
                    <a:pt x="12" y="18"/>
                    <a:pt x="12" y="19"/>
                  </a:cubicBezTo>
                  <a:cubicBezTo>
                    <a:pt x="12" y="20"/>
                    <a:pt x="14" y="26"/>
                    <a:pt x="11" y="31"/>
                  </a:cubicBezTo>
                  <a:cubicBezTo>
                    <a:pt x="8" y="36"/>
                    <a:pt x="6" y="46"/>
                    <a:pt x="6" y="46"/>
                  </a:cubicBezTo>
                  <a:cubicBezTo>
                    <a:pt x="6" y="47"/>
                    <a:pt x="4" y="47"/>
                    <a:pt x="5" y="44"/>
                  </a:cubicBezTo>
                  <a:cubicBezTo>
                    <a:pt x="6" y="40"/>
                    <a:pt x="7" y="31"/>
                    <a:pt x="7" y="31"/>
                  </a:cubicBezTo>
                  <a:cubicBezTo>
                    <a:pt x="7" y="31"/>
                    <a:pt x="5" y="40"/>
                    <a:pt x="4" y="43"/>
                  </a:cubicBezTo>
                  <a:cubicBezTo>
                    <a:pt x="4" y="44"/>
                    <a:pt x="3" y="45"/>
                    <a:pt x="3" y="45"/>
                  </a:cubicBezTo>
                  <a:cubicBezTo>
                    <a:pt x="3" y="45"/>
                    <a:pt x="3" y="45"/>
                    <a:pt x="3" y="46"/>
                  </a:cubicBezTo>
                  <a:cubicBezTo>
                    <a:pt x="3" y="48"/>
                    <a:pt x="3" y="53"/>
                    <a:pt x="2" y="55"/>
                  </a:cubicBezTo>
                  <a:cubicBezTo>
                    <a:pt x="1" y="57"/>
                    <a:pt x="0" y="59"/>
                    <a:pt x="0" y="61"/>
                  </a:cubicBezTo>
                  <a:cubicBezTo>
                    <a:pt x="2" y="63"/>
                    <a:pt x="5" y="60"/>
                    <a:pt x="6" y="59"/>
                  </a:cubicBezTo>
                  <a:cubicBezTo>
                    <a:pt x="7" y="58"/>
                    <a:pt x="7" y="55"/>
                    <a:pt x="7" y="55"/>
                  </a:cubicBezTo>
                  <a:cubicBezTo>
                    <a:pt x="7" y="54"/>
                    <a:pt x="8" y="50"/>
                    <a:pt x="9" y="50"/>
                  </a:cubicBezTo>
                  <a:cubicBezTo>
                    <a:pt x="9" y="49"/>
                    <a:pt x="9" y="44"/>
                    <a:pt x="9" y="44"/>
                  </a:cubicBezTo>
                  <a:cubicBezTo>
                    <a:pt x="10" y="39"/>
                    <a:pt x="14" y="32"/>
                    <a:pt x="15" y="27"/>
                  </a:cubicBezTo>
                  <a:cubicBezTo>
                    <a:pt x="16" y="23"/>
                    <a:pt x="14" y="15"/>
                    <a:pt x="14" y="14"/>
                  </a:cubicBezTo>
                  <a:close/>
                </a:path>
              </a:pathLst>
            </a:custGeom>
            <a:solidFill>
              <a:srgbClr val="E99D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4" name="Freeform 13">
              <a:extLst>
                <a:ext uri="{FF2B5EF4-FFF2-40B4-BE49-F238E27FC236}">
                  <a16:creationId xmlns:a16="http://schemas.microsoft.com/office/drawing/2014/main" id="{53B92AAD-7BEC-4535-9F2E-BD5ECC317006}"/>
                </a:ext>
              </a:extLst>
            </p:cNvPr>
            <p:cNvSpPr>
              <a:spLocks noChangeArrowheads="1"/>
            </p:cNvSpPr>
            <p:nvPr/>
          </p:nvSpPr>
          <p:spPr bwMode="auto">
            <a:xfrm>
              <a:off x="609601" y="909638"/>
              <a:ext cx="611188" cy="1046163"/>
            </a:xfrm>
            <a:custGeom>
              <a:avLst/>
              <a:gdLst>
                <a:gd name="T0" fmla="*/ 2147483646 w 35"/>
                <a:gd name="T1" fmla="*/ 2147483646 h 61"/>
                <a:gd name="T2" fmla="*/ 2147483646 w 35"/>
                <a:gd name="T3" fmla="*/ 2147483646 h 61"/>
                <a:gd name="T4" fmla="*/ 2147483646 w 35"/>
                <a:gd name="T5" fmla="*/ 2147483646 h 61"/>
                <a:gd name="T6" fmla="*/ 2147483646 w 35"/>
                <a:gd name="T7" fmla="*/ 2147483646 h 61"/>
                <a:gd name="T8" fmla="*/ 2147483646 w 35"/>
                <a:gd name="T9" fmla="*/ 2147483646 h 61"/>
                <a:gd name="T10" fmla="*/ 2147483646 w 35"/>
                <a:gd name="T11" fmla="*/ 2147483646 h 61"/>
                <a:gd name="T12" fmla="*/ 2147483646 w 35"/>
                <a:gd name="T13" fmla="*/ 2147483646 h 61"/>
                <a:gd name="T14" fmla="*/ 2147483646 w 35"/>
                <a:gd name="T15" fmla="*/ 2147483646 h 61"/>
                <a:gd name="T16" fmla="*/ 2147483646 w 35"/>
                <a:gd name="T17" fmla="*/ 2147483646 h 61"/>
                <a:gd name="T18" fmla="*/ 2147483646 w 35"/>
                <a:gd name="T19" fmla="*/ 2147483646 h 61"/>
                <a:gd name="T20" fmla="*/ 2147483646 w 35"/>
                <a:gd name="T21" fmla="*/ 2147483646 h 61"/>
                <a:gd name="T22" fmla="*/ 2147483646 w 35"/>
                <a:gd name="T23" fmla="*/ 2147483646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 h="61">
                  <a:moveTo>
                    <a:pt x="2" y="59"/>
                  </a:moveTo>
                  <a:cubicBezTo>
                    <a:pt x="2" y="59"/>
                    <a:pt x="27" y="61"/>
                    <a:pt x="31" y="59"/>
                  </a:cubicBezTo>
                  <a:cubicBezTo>
                    <a:pt x="31" y="59"/>
                    <a:pt x="32" y="46"/>
                    <a:pt x="33" y="44"/>
                  </a:cubicBezTo>
                  <a:cubicBezTo>
                    <a:pt x="33" y="42"/>
                    <a:pt x="34" y="30"/>
                    <a:pt x="35" y="28"/>
                  </a:cubicBezTo>
                  <a:cubicBezTo>
                    <a:pt x="35" y="26"/>
                    <a:pt x="35" y="20"/>
                    <a:pt x="33" y="18"/>
                  </a:cubicBezTo>
                  <a:cubicBezTo>
                    <a:pt x="32" y="17"/>
                    <a:pt x="31" y="15"/>
                    <a:pt x="31" y="11"/>
                  </a:cubicBezTo>
                  <a:cubicBezTo>
                    <a:pt x="30" y="10"/>
                    <a:pt x="29" y="7"/>
                    <a:pt x="29" y="7"/>
                  </a:cubicBezTo>
                  <a:cubicBezTo>
                    <a:pt x="29" y="7"/>
                    <a:pt x="29" y="4"/>
                    <a:pt x="30" y="3"/>
                  </a:cubicBezTo>
                  <a:cubicBezTo>
                    <a:pt x="30" y="3"/>
                    <a:pt x="20" y="0"/>
                    <a:pt x="12" y="1"/>
                  </a:cubicBezTo>
                  <a:cubicBezTo>
                    <a:pt x="6" y="2"/>
                    <a:pt x="6" y="2"/>
                    <a:pt x="6" y="2"/>
                  </a:cubicBezTo>
                  <a:cubicBezTo>
                    <a:pt x="6" y="2"/>
                    <a:pt x="6" y="11"/>
                    <a:pt x="5" y="14"/>
                  </a:cubicBezTo>
                  <a:cubicBezTo>
                    <a:pt x="3" y="16"/>
                    <a:pt x="0" y="26"/>
                    <a:pt x="2" y="59"/>
                  </a:cubicBezTo>
                  <a:close/>
                </a:path>
              </a:pathLst>
            </a:custGeom>
            <a:solidFill>
              <a:srgbClr val="12121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5" name="Freeform 14">
              <a:extLst>
                <a:ext uri="{FF2B5EF4-FFF2-40B4-BE49-F238E27FC236}">
                  <a16:creationId xmlns:a16="http://schemas.microsoft.com/office/drawing/2014/main" id="{80279AA9-8C1D-4B15-9140-071B4DA9A918}"/>
                </a:ext>
              </a:extLst>
            </p:cNvPr>
            <p:cNvSpPr>
              <a:spLocks noChangeArrowheads="1"/>
            </p:cNvSpPr>
            <p:nvPr/>
          </p:nvSpPr>
          <p:spPr bwMode="auto">
            <a:xfrm>
              <a:off x="749301" y="1681163"/>
              <a:ext cx="17463" cy="17463"/>
            </a:xfrm>
            <a:custGeom>
              <a:avLst/>
              <a:gdLst>
                <a:gd name="T0" fmla="*/ 2147483646 w 1"/>
                <a:gd name="T1" fmla="*/ 0 h 1"/>
                <a:gd name="T2" fmla="*/ 0 w 1"/>
                <a:gd name="T3" fmla="*/ 2147483646 h 1"/>
                <a:gd name="T4" fmla="*/ 2147483646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1" y="0"/>
                  </a:moveTo>
                  <a:cubicBezTo>
                    <a:pt x="1" y="0"/>
                    <a:pt x="0" y="0"/>
                    <a:pt x="0" y="1"/>
                  </a:cubicBezTo>
                  <a:cubicBezTo>
                    <a:pt x="0" y="1"/>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6" name="Freeform 15">
              <a:extLst>
                <a:ext uri="{FF2B5EF4-FFF2-40B4-BE49-F238E27FC236}">
                  <a16:creationId xmlns:a16="http://schemas.microsoft.com/office/drawing/2014/main" id="{AD74BEF5-ECDD-4F1D-AF13-31F36D997CC2}"/>
                </a:ext>
              </a:extLst>
            </p:cNvPr>
            <p:cNvSpPr>
              <a:spLocks noChangeArrowheads="1"/>
            </p:cNvSpPr>
            <p:nvPr/>
          </p:nvSpPr>
          <p:spPr bwMode="auto">
            <a:xfrm>
              <a:off x="749301" y="1698625"/>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7" name="Freeform 16">
              <a:extLst>
                <a:ext uri="{FF2B5EF4-FFF2-40B4-BE49-F238E27FC236}">
                  <a16:creationId xmlns:a16="http://schemas.microsoft.com/office/drawing/2014/main" id="{DDD5689E-516C-4034-A45F-903B1DE4037D}"/>
                </a:ext>
              </a:extLst>
            </p:cNvPr>
            <p:cNvSpPr>
              <a:spLocks noChangeArrowheads="1"/>
            </p:cNvSpPr>
            <p:nvPr/>
          </p:nvSpPr>
          <p:spPr bwMode="auto">
            <a:xfrm>
              <a:off x="731838" y="942975"/>
              <a:ext cx="488950" cy="995363"/>
            </a:xfrm>
            <a:custGeom>
              <a:avLst/>
              <a:gdLst>
                <a:gd name="T0" fmla="*/ 2147483646 w 28"/>
                <a:gd name="T1" fmla="*/ 2147483646 h 58"/>
                <a:gd name="T2" fmla="*/ 2147483646 w 28"/>
                <a:gd name="T3" fmla="*/ 2147483646 h 58"/>
                <a:gd name="T4" fmla="*/ 2147483646 w 28"/>
                <a:gd name="T5" fmla="*/ 2147483646 h 58"/>
                <a:gd name="T6" fmla="*/ 2147483646 w 28"/>
                <a:gd name="T7" fmla="*/ 2147483646 h 58"/>
                <a:gd name="T8" fmla="*/ 2147483646 w 28"/>
                <a:gd name="T9" fmla="*/ 2147483646 h 58"/>
                <a:gd name="T10" fmla="*/ 2147483646 w 28"/>
                <a:gd name="T11" fmla="*/ 2147483646 h 58"/>
                <a:gd name="T12" fmla="*/ 2147483646 w 28"/>
                <a:gd name="T13" fmla="*/ 2147483646 h 58"/>
                <a:gd name="T14" fmla="*/ 2147483646 w 28"/>
                <a:gd name="T15" fmla="*/ 2147483646 h 58"/>
                <a:gd name="T16" fmla="*/ 2147483646 w 28"/>
                <a:gd name="T17" fmla="*/ 0 h 58"/>
                <a:gd name="T18" fmla="*/ 2147483646 w 28"/>
                <a:gd name="T19" fmla="*/ 0 h 58"/>
                <a:gd name="T20" fmla="*/ 2147483646 w 28"/>
                <a:gd name="T21" fmla="*/ 2147483646 h 58"/>
                <a:gd name="T22" fmla="*/ 2147483646 w 28"/>
                <a:gd name="T23" fmla="*/ 2147483646 h 58"/>
                <a:gd name="T24" fmla="*/ 2147483646 w 28"/>
                <a:gd name="T25" fmla="*/ 2147483646 h 58"/>
                <a:gd name="T26" fmla="*/ 2147483646 w 28"/>
                <a:gd name="T27" fmla="*/ 2147483646 h 58"/>
                <a:gd name="T28" fmla="*/ 2147483646 w 28"/>
                <a:gd name="T29" fmla="*/ 2147483646 h 58"/>
                <a:gd name="T30" fmla="*/ 2147483646 w 28"/>
                <a:gd name="T31" fmla="*/ 2147483646 h 58"/>
                <a:gd name="T32" fmla="*/ 2147483646 w 28"/>
                <a:gd name="T33" fmla="*/ 2147483646 h 58"/>
                <a:gd name="T34" fmla="*/ 2147483646 w 28"/>
                <a:gd name="T35" fmla="*/ 2147483646 h 58"/>
                <a:gd name="T36" fmla="*/ 2147483646 w 28"/>
                <a:gd name="T37" fmla="*/ 2147483646 h 58"/>
                <a:gd name="T38" fmla="*/ 0 w 28"/>
                <a:gd name="T39" fmla="*/ 2147483646 h 58"/>
                <a:gd name="T40" fmla="*/ 2147483646 w 28"/>
                <a:gd name="T41" fmla="*/ 2147483646 h 58"/>
                <a:gd name="T42" fmla="*/ 2147483646 w 28"/>
                <a:gd name="T43" fmla="*/ 2147483646 h 58"/>
                <a:gd name="T44" fmla="*/ 2147483646 w 28"/>
                <a:gd name="T45" fmla="*/ 2147483646 h 58"/>
                <a:gd name="T46" fmla="*/ 2147483646 w 28"/>
                <a:gd name="T47" fmla="*/ 2147483646 h 58"/>
                <a:gd name="T48" fmla="*/ 2147483646 w 28"/>
                <a:gd name="T49" fmla="*/ 2147483646 h 58"/>
                <a:gd name="T50" fmla="*/ 2147483646 w 28"/>
                <a:gd name="T51" fmla="*/ 2147483646 h 58"/>
                <a:gd name="T52" fmla="*/ 2147483646 w 28"/>
                <a:gd name="T53" fmla="*/ 2147483646 h 58"/>
                <a:gd name="T54" fmla="*/ 2147483646 w 28"/>
                <a:gd name="T55" fmla="*/ 2147483646 h 58"/>
                <a:gd name="T56" fmla="*/ 2147483646 w 28"/>
                <a:gd name="T57" fmla="*/ 2147483646 h 58"/>
                <a:gd name="T58" fmla="*/ 2147483646 w 28"/>
                <a:gd name="T59" fmla="*/ 2147483646 h 58"/>
                <a:gd name="T60" fmla="*/ 2147483646 w 28"/>
                <a:gd name="T61" fmla="*/ 2147483646 h 58"/>
                <a:gd name="T62" fmla="*/ 2147483646 w 28"/>
                <a:gd name="T63" fmla="*/ 2147483646 h 58"/>
                <a:gd name="T64" fmla="*/ 0 w 28"/>
                <a:gd name="T65" fmla="*/ 2147483646 h 58"/>
                <a:gd name="T66" fmla="*/ 2147483646 w 28"/>
                <a:gd name="T67" fmla="*/ 2147483646 h 58"/>
                <a:gd name="T68" fmla="*/ 2147483646 w 28"/>
                <a:gd name="T69" fmla="*/ 2147483646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58">
                  <a:moveTo>
                    <a:pt x="17" y="58"/>
                  </a:moveTo>
                  <a:cubicBezTo>
                    <a:pt x="21" y="58"/>
                    <a:pt x="23" y="58"/>
                    <a:pt x="24" y="57"/>
                  </a:cubicBezTo>
                  <a:cubicBezTo>
                    <a:pt x="24" y="57"/>
                    <a:pt x="25" y="44"/>
                    <a:pt x="26" y="42"/>
                  </a:cubicBezTo>
                  <a:cubicBezTo>
                    <a:pt x="26" y="40"/>
                    <a:pt x="27" y="28"/>
                    <a:pt x="28" y="26"/>
                  </a:cubicBezTo>
                  <a:cubicBezTo>
                    <a:pt x="28" y="24"/>
                    <a:pt x="28" y="18"/>
                    <a:pt x="26" y="16"/>
                  </a:cubicBezTo>
                  <a:cubicBezTo>
                    <a:pt x="25" y="15"/>
                    <a:pt x="24" y="13"/>
                    <a:pt x="24" y="9"/>
                  </a:cubicBezTo>
                  <a:cubicBezTo>
                    <a:pt x="23" y="8"/>
                    <a:pt x="22" y="5"/>
                    <a:pt x="22" y="5"/>
                  </a:cubicBezTo>
                  <a:cubicBezTo>
                    <a:pt x="22" y="5"/>
                    <a:pt x="22" y="2"/>
                    <a:pt x="23" y="1"/>
                  </a:cubicBezTo>
                  <a:cubicBezTo>
                    <a:pt x="23" y="1"/>
                    <a:pt x="20" y="1"/>
                    <a:pt x="17" y="0"/>
                  </a:cubicBezTo>
                  <a:cubicBezTo>
                    <a:pt x="17" y="0"/>
                    <a:pt x="17" y="0"/>
                    <a:pt x="17" y="0"/>
                  </a:cubicBezTo>
                  <a:cubicBezTo>
                    <a:pt x="15" y="2"/>
                    <a:pt x="15" y="5"/>
                    <a:pt x="15" y="5"/>
                  </a:cubicBezTo>
                  <a:cubicBezTo>
                    <a:pt x="9" y="5"/>
                    <a:pt x="4" y="7"/>
                    <a:pt x="4" y="7"/>
                  </a:cubicBezTo>
                  <a:cubicBezTo>
                    <a:pt x="8" y="6"/>
                    <a:pt x="16" y="7"/>
                    <a:pt x="16" y="7"/>
                  </a:cubicBezTo>
                  <a:cubicBezTo>
                    <a:pt x="18" y="10"/>
                    <a:pt x="18" y="10"/>
                    <a:pt x="18" y="10"/>
                  </a:cubicBezTo>
                  <a:cubicBezTo>
                    <a:pt x="15" y="10"/>
                    <a:pt x="8" y="11"/>
                    <a:pt x="8" y="11"/>
                  </a:cubicBezTo>
                  <a:cubicBezTo>
                    <a:pt x="14" y="11"/>
                    <a:pt x="19" y="13"/>
                    <a:pt x="18" y="13"/>
                  </a:cubicBezTo>
                  <a:cubicBezTo>
                    <a:pt x="17" y="14"/>
                    <a:pt x="20" y="17"/>
                    <a:pt x="20" y="17"/>
                  </a:cubicBezTo>
                  <a:cubicBezTo>
                    <a:pt x="16" y="15"/>
                    <a:pt x="12" y="16"/>
                    <a:pt x="12" y="16"/>
                  </a:cubicBezTo>
                  <a:cubicBezTo>
                    <a:pt x="17" y="16"/>
                    <a:pt x="18" y="22"/>
                    <a:pt x="18" y="22"/>
                  </a:cubicBezTo>
                  <a:cubicBezTo>
                    <a:pt x="8" y="19"/>
                    <a:pt x="0" y="22"/>
                    <a:pt x="0" y="22"/>
                  </a:cubicBezTo>
                  <a:cubicBezTo>
                    <a:pt x="14" y="20"/>
                    <a:pt x="20" y="24"/>
                    <a:pt x="20" y="24"/>
                  </a:cubicBezTo>
                  <a:cubicBezTo>
                    <a:pt x="17" y="25"/>
                    <a:pt x="9" y="27"/>
                    <a:pt x="9" y="27"/>
                  </a:cubicBezTo>
                  <a:cubicBezTo>
                    <a:pt x="14" y="26"/>
                    <a:pt x="18" y="27"/>
                    <a:pt x="18" y="27"/>
                  </a:cubicBezTo>
                  <a:cubicBezTo>
                    <a:pt x="18" y="27"/>
                    <a:pt x="19" y="31"/>
                    <a:pt x="18" y="33"/>
                  </a:cubicBezTo>
                  <a:cubicBezTo>
                    <a:pt x="17" y="36"/>
                    <a:pt x="4" y="37"/>
                    <a:pt x="4" y="37"/>
                  </a:cubicBezTo>
                  <a:cubicBezTo>
                    <a:pt x="15" y="36"/>
                    <a:pt x="16" y="36"/>
                    <a:pt x="18" y="38"/>
                  </a:cubicBezTo>
                  <a:cubicBezTo>
                    <a:pt x="20" y="41"/>
                    <a:pt x="14" y="42"/>
                    <a:pt x="14" y="42"/>
                  </a:cubicBezTo>
                  <a:cubicBezTo>
                    <a:pt x="7" y="42"/>
                    <a:pt x="3" y="43"/>
                    <a:pt x="2" y="43"/>
                  </a:cubicBezTo>
                  <a:cubicBezTo>
                    <a:pt x="6" y="43"/>
                    <a:pt x="16" y="44"/>
                    <a:pt x="16" y="44"/>
                  </a:cubicBezTo>
                  <a:cubicBezTo>
                    <a:pt x="15" y="45"/>
                    <a:pt x="7" y="47"/>
                    <a:pt x="7" y="47"/>
                  </a:cubicBezTo>
                  <a:cubicBezTo>
                    <a:pt x="15" y="46"/>
                    <a:pt x="20" y="44"/>
                    <a:pt x="20" y="44"/>
                  </a:cubicBezTo>
                  <a:cubicBezTo>
                    <a:pt x="20" y="48"/>
                    <a:pt x="20" y="48"/>
                    <a:pt x="20" y="48"/>
                  </a:cubicBezTo>
                  <a:cubicBezTo>
                    <a:pt x="18" y="51"/>
                    <a:pt x="0" y="54"/>
                    <a:pt x="0" y="54"/>
                  </a:cubicBezTo>
                  <a:cubicBezTo>
                    <a:pt x="4" y="54"/>
                    <a:pt x="17" y="53"/>
                    <a:pt x="17" y="53"/>
                  </a:cubicBezTo>
                  <a:cubicBezTo>
                    <a:pt x="16" y="54"/>
                    <a:pt x="17" y="56"/>
                    <a:pt x="17" y="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8" name="Freeform 17">
              <a:extLst>
                <a:ext uri="{FF2B5EF4-FFF2-40B4-BE49-F238E27FC236}">
                  <a16:creationId xmlns:a16="http://schemas.microsoft.com/office/drawing/2014/main" id="{0F4B87CC-B7F0-4E2F-AB4F-D30A260BBC0F}"/>
                </a:ext>
              </a:extLst>
            </p:cNvPr>
            <p:cNvSpPr>
              <a:spLocks noChangeArrowheads="1"/>
            </p:cNvSpPr>
            <p:nvPr/>
          </p:nvSpPr>
          <p:spPr bwMode="auto">
            <a:xfrm>
              <a:off x="801688" y="241300"/>
              <a:ext cx="279400" cy="479425"/>
            </a:xfrm>
            <a:custGeom>
              <a:avLst/>
              <a:gdLst>
                <a:gd name="T0" fmla="*/ 2147483646 w 16"/>
                <a:gd name="T1" fmla="*/ 2147483646 h 28"/>
                <a:gd name="T2" fmla="*/ 2147483646 w 16"/>
                <a:gd name="T3" fmla="*/ 2147483646 h 28"/>
                <a:gd name="T4" fmla="*/ 2147483646 w 16"/>
                <a:gd name="T5" fmla="*/ 2147483646 h 28"/>
                <a:gd name="T6" fmla="*/ 2147483646 w 16"/>
                <a:gd name="T7" fmla="*/ 0 h 28"/>
                <a:gd name="T8" fmla="*/ 2147483646 w 16"/>
                <a:gd name="T9" fmla="*/ 2147483646 h 28"/>
                <a:gd name="T10" fmla="*/ 2147483646 w 16"/>
                <a:gd name="T11" fmla="*/ 2147483646 h 28"/>
                <a:gd name="T12" fmla="*/ 0 w 16"/>
                <a:gd name="T13" fmla="*/ 2147483646 h 28"/>
                <a:gd name="T14" fmla="*/ 2147483646 w 16"/>
                <a:gd name="T15" fmla="*/ 2147483646 h 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28">
                  <a:moveTo>
                    <a:pt x="2" y="28"/>
                  </a:moveTo>
                  <a:cubicBezTo>
                    <a:pt x="2" y="28"/>
                    <a:pt x="13" y="17"/>
                    <a:pt x="13" y="16"/>
                  </a:cubicBezTo>
                  <a:cubicBezTo>
                    <a:pt x="14" y="15"/>
                    <a:pt x="16" y="10"/>
                    <a:pt x="16" y="10"/>
                  </a:cubicBezTo>
                  <a:cubicBezTo>
                    <a:pt x="12" y="0"/>
                    <a:pt x="12" y="0"/>
                    <a:pt x="12" y="0"/>
                  </a:cubicBezTo>
                  <a:cubicBezTo>
                    <a:pt x="5" y="8"/>
                    <a:pt x="5" y="8"/>
                    <a:pt x="5" y="8"/>
                  </a:cubicBezTo>
                  <a:cubicBezTo>
                    <a:pt x="5" y="8"/>
                    <a:pt x="4" y="13"/>
                    <a:pt x="4" y="14"/>
                  </a:cubicBezTo>
                  <a:cubicBezTo>
                    <a:pt x="4" y="14"/>
                    <a:pt x="0" y="20"/>
                    <a:pt x="0" y="21"/>
                  </a:cubicBezTo>
                  <a:cubicBezTo>
                    <a:pt x="1" y="22"/>
                    <a:pt x="2" y="28"/>
                    <a:pt x="2" y="28"/>
                  </a:cubicBezTo>
                  <a:close/>
                </a:path>
              </a:pathLst>
            </a:custGeom>
            <a:solidFill>
              <a:srgbClr val="E99D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99" name="Freeform 18">
              <a:extLst>
                <a:ext uri="{FF2B5EF4-FFF2-40B4-BE49-F238E27FC236}">
                  <a16:creationId xmlns:a16="http://schemas.microsoft.com/office/drawing/2014/main" id="{FBF89506-87AF-40ED-8ED8-F6888208E233}"/>
                </a:ext>
              </a:extLst>
            </p:cNvPr>
            <p:cNvSpPr>
              <a:spLocks noChangeArrowheads="1"/>
            </p:cNvSpPr>
            <p:nvPr/>
          </p:nvSpPr>
          <p:spPr bwMode="auto">
            <a:xfrm>
              <a:off x="1098551" y="584200"/>
              <a:ext cx="452438" cy="736600"/>
            </a:xfrm>
            <a:custGeom>
              <a:avLst/>
              <a:gdLst>
                <a:gd name="T0" fmla="*/ 2147483646 w 26"/>
                <a:gd name="T1" fmla="*/ 2147483646 h 43"/>
                <a:gd name="T2" fmla="*/ 2147483646 w 26"/>
                <a:gd name="T3" fmla="*/ 2147483646 h 43"/>
                <a:gd name="T4" fmla="*/ 2147483646 w 26"/>
                <a:gd name="T5" fmla="*/ 2147483646 h 43"/>
                <a:gd name="T6" fmla="*/ 2147483646 w 26"/>
                <a:gd name="T7" fmla="*/ 2147483646 h 43"/>
                <a:gd name="T8" fmla="*/ 2147483646 w 26"/>
                <a:gd name="T9" fmla="*/ 2147483646 h 43"/>
                <a:gd name="T10" fmla="*/ 2147483646 w 26"/>
                <a:gd name="T11" fmla="*/ 2147483646 h 43"/>
                <a:gd name="T12" fmla="*/ 2147483646 w 26"/>
                <a:gd name="T13" fmla="*/ 2147483646 h 43"/>
                <a:gd name="T14" fmla="*/ 2147483646 w 26"/>
                <a:gd name="T15" fmla="*/ 2147483646 h 43"/>
                <a:gd name="T16" fmla="*/ 2147483646 w 26"/>
                <a:gd name="T17" fmla="*/ 2147483646 h 43"/>
                <a:gd name="T18" fmla="*/ 2147483646 w 26"/>
                <a:gd name="T19" fmla="*/ 2147483646 h 43"/>
                <a:gd name="T20" fmla="*/ 2147483646 w 26"/>
                <a:gd name="T21" fmla="*/ 2147483646 h 43"/>
                <a:gd name="T22" fmla="*/ 2147483646 w 26"/>
                <a:gd name="T23" fmla="*/ 2147483646 h 43"/>
                <a:gd name="T24" fmla="*/ 2147483646 w 26"/>
                <a:gd name="T25" fmla="*/ 2147483646 h 43"/>
                <a:gd name="T26" fmla="*/ 2147483646 w 26"/>
                <a:gd name="T27" fmla="*/ 2147483646 h 43"/>
                <a:gd name="T28" fmla="*/ 2147483646 w 26"/>
                <a:gd name="T29" fmla="*/ 2147483646 h 43"/>
                <a:gd name="T30" fmla="*/ 2147483646 w 26"/>
                <a:gd name="T31" fmla="*/ 2147483646 h 43"/>
                <a:gd name="T32" fmla="*/ 2147483646 w 26"/>
                <a:gd name="T33" fmla="*/ 2147483646 h 43"/>
                <a:gd name="T34" fmla="*/ 2147483646 w 26"/>
                <a:gd name="T35" fmla="*/ 2147483646 h 43"/>
                <a:gd name="T36" fmla="*/ 2147483646 w 26"/>
                <a:gd name="T37" fmla="*/ 2147483646 h 43"/>
                <a:gd name="T38" fmla="*/ 2147483646 w 26"/>
                <a:gd name="T39" fmla="*/ 2147483646 h 43"/>
                <a:gd name="T40" fmla="*/ 2147483646 w 26"/>
                <a:gd name="T41" fmla="*/ 2147483646 h 43"/>
                <a:gd name="T42" fmla="*/ 2147483646 w 26"/>
                <a:gd name="T43" fmla="*/ 2147483646 h 43"/>
                <a:gd name="T44" fmla="*/ 2147483646 w 26"/>
                <a:gd name="T45" fmla="*/ 0 h 43"/>
                <a:gd name="T46" fmla="*/ 2147483646 w 26"/>
                <a:gd name="T47" fmla="*/ 2147483646 h 4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43">
                  <a:moveTo>
                    <a:pt x="5" y="8"/>
                  </a:moveTo>
                  <a:cubicBezTo>
                    <a:pt x="5" y="8"/>
                    <a:pt x="17" y="16"/>
                    <a:pt x="18" y="19"/>
                  </a:cubicBezTo>
                  <a:cubicBezTo>
                    <a:pt x="19" y="21"/>
                    <a:pt x="19" y="21"/>
                    <a:pt x="19" y="21"/>
                  </a:cubicBezTo>
                  <a:cubicBezTo>
                    <a:pt x="19" y="21"/>
                    <a:pt x="12" y="35"/>
                    <a:pt x="9" y="37"/>
                  </a:cubicBezTo>
                  <a:cubicBezTo>
                    <a:pt x="9" y="37"/>
                    <a:pt x="6" y="38"/>
                    <a:pt x="5" y="36"/>
                  </a:cubicBezTo>
                  <a:cubicBezTo>
                    <a:pt x="5" y="36"/>
                    <a:pt x="5" y="35"/>
                    <a:pt x="5" y="34"/>
                  </a:cubicBezTo>
                  <a:cubicBezTo>
                    <a:pt x="4" y="33"/>
                    <a:pt x="2" y="32"/>
                    <a:pt x="1" y="33"/>
                  </a:cubicBezTo>
                  <a:cubicBezTo>
                    <a:pt x="1" y="33"/>
                    <a:pt x="1" y="34"/>
                    <a:pt x="2" y="34"/>
                  </a:cubicBezTo>
                  <a:cubicBezTo>
                    <a:pt x="2" y="34"/>
                    <a:pt x="4" y="35"/>
                    <a:pt x="4" y="35"/>
                  </a:cubicBezTo>
                  <a:cubicBezTo>
                    <a:pt x="4" y="35"/>
                    <a:pt x="1" y="35"/>
                    <a:pt x="1" y="35"/>
                  </a:cubicBezTo>
                  <a:cubicBezTo>
                    <a:pt x="0" y="36"/>
                    <a:pt x="0" y="37"/>
                    <a:pt x="1" y="37"/>
                  </a:cubicBezTo>
                  <a:cubicBezTo>
                    <a:pt x="2" y="37"/>
                    <a:pt x="4" y="37"/>
                    <a:pt x="5" y="37"/>
                  </a:cubicBezTo>
                  <a:cubicBezTo>
                    <a:pt x="5" y="37"/>
                    <a:pt x="1" y="38"/>
                    <a:pt x="1" y="38"/>
                  </a:cubicBezTo>
                  <a:cubicBezTo>
                    <a:pt x="1" y="39"/>
                    <a:pt x="1" y="40"/>
                    <a:pt x="3" y="39"/>
                  </a:cubicBezTo>
                  <a:cubicBezTo>
                    <a:pt x="4" y="39"/>
                    <a:pt x="5" y="40"/>
                    <a:pt x="5" y="40"/>
                  </a:cubicBezTo>
                  <a:cubicBezTo>
                    <a:pt x="5" y="40"/>
                    <a:pt x="2" y="40"/>
                    <a:pt x="3" y="41"/>
                  </a:cubicBezTo>
                  <a:cubicBezTo>
                    <a:pt x="3" y="41"/>
                    <a:pt x="3" y="42"/>
                    <a:pt x="4" y="42"/>
                  </a:cubicBezTo>
                  <a:cubicBezTo>
                    <a:pt x="5" y="42"/>
                    <a:pt x="6" y="41"/>
                    <a:pt x="6" y="42"/>
                  </a:cubicBezTo>
                  <a:cubicBezTo>
                    <a:pt x="6" y="42"/>
                    <a:pt x="8" y="43"/>
                    <a:pt x="10" y="42"/>
                  </a:cubicBezTo>
                  <a:cubicBezTo>
                    <a:pt x="13" y="42"/>
                    <a:pt x="12" y="41"/>
                    <a:pt x="13" y="40"/>
                  </a:cubicBezTo>
                  <a:cubicBezTo>
                    <a:pt x="13" y="40"/>
                    <a:pt x="26" y="24"/>
                    <a:pt x="26" y="20"/>
                  </a:cubicBezTo>
                  <a:cubicBezTo>
                    <a:pt x="26" y="17"/>
                    <a:pt x="18" y="8"/>
                    <a:pt x="17" y="7"/>
                  </a:cubicBezTo>
                  <a:cubicBezTo>
                    <a:pt x="16" y="6"/>
                    <a:pt x="15" y="1"/>
                    <a:pt x="12" y="0"/>
                  </a:cubicBezTo>
                  <a:cubicBezTo>
                    <a:pt x="10" y="0"/>
                    <a:pt x="5" y="3"/>
                    <a:pt x="5" y="8"/>
                  </a:cubicBezTo>
                  <a:close/>
                </a:path>
              </a:pathLst>
            </a:custGeom>
            <a:solidFill>
              <a:srgbClr val="F1B1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00" name="Freeform 19">
              <a:extLst>
                <a:ext uri="{FF2B5EF4-FFF2-40B4-BE49-F238E27FC236}">
                  <a16:creationId xmlns:a16="http://schemas.microsoft.com/office/drawing/2014/main" id="{2819B51B-54DD-46D1-B522-216BF6ED57B9}"/>
                </a:ext>
              </a:extLst>
            </p:cNvPr>
            <p:cNvSpPr>
              <a:spLocks noChangeArrowheads="1"/>
            </p:cNvSpPr>
            <p:nvPr/>
          </p:nvSpPr>
          <p:spPr bwMode="auto">
            <a:xfrm>
              <a:off x="766763" y="342900"/>
              <a:ext cx="69850" cy="103188"/>
            </a:xfrm>
            <a:custGeom>
              <a:avLst/>
              <a:gdLst>
                <a:gd name="T0" fmla="*/ 0 w 4"/>
                <a:gd name="T1" fmla="*/ 2147483646 h 6"/>
                <a:gd name="T2" fmla="*/ 2147483646 w 4"/>
                <a:gd name="T3" fmla="*/ 2147483646 h 6"/>
                <a:gd name="T4" fmla="*/ 2147483646 w 4"/>
                <a:gd name="T5" fmla="*/ 2147483646 h 6"/>
                <a:gd name="T6" fmla="*/ 2147483646 w 4"/>
                <a:gd name="T7" fmla="*/ 0 h 6"/>
                <a:gd name="T8" fmla="*/ 0 w 4"/>
                <a:gd name="T9" fmla="*/ 0 h 6"/>
                <a:gd name="T10" fmla="*/ 0 w 4"/>
                <a:gd name="T11" fmla="*/ 214748364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6">
                  <a:moveTo>
                    <a:pt x="0" y="2"/>
                  </a:moveTo>
                  <a:cubicBezTo>
                    <a:pt x="0" y="2"/>
                    <a:pt x="1" y="3"/>
                    <a:pt x="3" y="6"/>
                  </a:cubicBezTo>
                  <a:cubicBezTo>
                    <a:pt x="4" y="3"/>
                    <a:pt x="4" y="3"/>
                    <a:pt x="4" y="3"/>
                  </a:cubicBezTo>
                  <a:cubicBezTo>
                    <a:pt x="2" y="0"/>
                    <a:pt x="2" y="0"/>
                    <a:pt x="2" y="0"/>
                  </a:cubicBezTo>
                  <a:cubicBezTo>
                    <a:pt x="0" y="0"/>
                    <a:pt x="0" y="0"/>
                    <a:pt x="0" y="0"/>
                  </a:cubicBezTo>
                  <a:lnTo>
                    <a:pt x="0" y="2"/>
                  </a:lnTo>
                  <a:close/>
                </a:path>
              </a:pathLst>
            </a:custGeom>
            <a:solidFill>
              <a:srgbClr val="12121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01" name="Freeform 20">
              <a:extLst>
                <a:ext uri="{FF2B5EF4-FFF2-40B4-BE49-F238E27FC236}">
                  <a16:creationId xmlns:a16="http://schemas.microsoft.com/office/drawing/2014/main" id="{CB5F68F2-DCF6-4467-AE20-DA93D47E5ECE}"/>
                </a:ext>
              </a:extLst>
            </p:cNvPr>
            <p:cNvSpPr>
              <a:spLocks noChangeArrowheads="1"/>
            </p:cNvSpPr>
            <p:nvPr/>
          </p:nvSpPr>
          <p:spPr bwMode="auto">
            <a:xfrm>
              <a:off x="871538" y="241300"/>
              <a:ext cx="209550" cy="257175"/>
            </a:xfrm>
            <a:custGeom>
              <a:avLst/>
              <a:gdLst>
                <a:gd name="T0" fmla="*/ 2147483646 w 12"/>
                <a:gd name="T1" fmla="*/ 2147483646 h 15"/>
                <a:gd name="T2" fmla="*/ 2147483646 w 12"/>
                <a:gd name="T3" fmla="*/ 0 h 15"/>
                <a:gd name="T4" fmla="*/ 2147483646 w 12"/>
                <a:gd name="T5" fmla="*/ 2147483646 h 15"/>
                <a:gd name="T6" fmla="*/ 0 w 12"/>
                <a:gd name="T7" fmla="*/ 2147483646 h 15"/>
                <a:gd name="T8" fmla="*/ 2147483646 w 12"/>
                <a:gd name="T9" fmla="*/ 2147483646 h 15"/>
                <a:gd name="T10" fmla="*/ 2147483646 w 12"/>
                <a:gd name="T11" fmla="*/ 2147483646 h 15"/>
                <a:gd name="T12" fmla="*/ 2147483646 w 12"/>
                <a:gd name="T13" fmla="*/ 2147483646 h 15"/>
                <a:gd name="T14" fmla="*/ 2147483646 w 12"/>
                <a:gd name="T15" fmla="*/ 2147483646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5">
                  <a:moveTo>
                    <a:pt x="12" y="10"/>
                  </a:moveTo>
                  <a:cubicBezTo>
                    <a:pt x="8" y="0"/>
                    <a:pt x="8" y="0"/>
                    <a:pt x="8" y="0"/>
                  </a:cubicBezTo>
                  <a:cubicBezTo>
                    <a:pt x="1" y="8"/>
                    <a:pt x="1" y="8"/>
                    <a:pt x="1" y="8"/>
                  </a:cubicBezTo>
                  <a:cubicBezTo>
                    <a:pt x="1" y="8"/>
                    <a:pt x="1" y="10"/>
                    <a:pt x="0" y="12"/>
                  </a:cubicBezTo>
                  <a:cubicBezTo>
                    <a:pt x="2" y="11"/>
                    <a:pt x="2" y="11"/>
                    <a:pt x="2" y="11"/>
                  </a:cubicBezTo>
                  <a:cubicBezTo>
                    <a:pt x="2" y="11"/>
                    <a:pt x="2" y="15"/>
                    <a:pt x="8" y="14"/>
                  </a:cubicBezTo>
                  <a:cubicBezTo>
                    <a:pt x="9" y="14"/>
                    <a:pt x="10" y="14"/>
                    <a:pt x="10" y="13"/>
                  </a:cubicBezTo>
                  <a:cubicBezTo>
                    <a:pt x="11" y="11"/>
                    <a:pt x="12" y="10"/>
                    <a:pt x="12" y="10"/>
                  </a:cubicBezTo>
                  <a:close/>
                </a:path>
              </a:pathLst>
            </a:custGeom>
            <a:solidFill>
              <a:srgbClr val="D081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02" name="Freeform 21">
              <a:extLst>
                <a:ext uri="{FF2B5EF4-FFF2-40B4-BE49-F238E27FC236}">
                  <a16:creationId xmlns:a16="http://schemas.microsoft.com/office/drawing/2014/main" id="{655E97BE-0720-4322-8A02-A9E84F9ACD29}"/>
                </a:ext>
              </a:extLst>
            </p:cNvPr>
            <p:cNvSpPr>
              <a:spLocks noChangeArrowheads="1"/>
            </p:cNvSpPr>
            <p:nvPr/>
          </p:nvSpPr>
          <p:spPr bwMode="auto">
            <a:xfrm>
              <a:off x="801688" y="498475"/>
              <a:ext cx="87313" cy="222250"/>
            </a:xfrm>
            <a:custGeom>
              <a:avLst/>
              <a:gdLst>
                <a:gd name="T0" fmla="*/ 2147483646 w 5"/>
                <a:gd name="T1" fmla="*/ 2147483646 h 13"/>
                <a:gd name="T2" fmla="*/ 2147483646 w 5"/>
                <a:gd name="T3" fmla="*/ 2147483646 h 13"/>
                <a:gd name="T4" fmla="*/ 2147483646 w 5"/>
                <a:gd name="T5" fmla="*/ 0 h 13"/>
                <a:gd name="T6" fmla="*/ 0 w 5"/>
                <a:gd name="T7" fmla="*/ 2147483646 h 13"/>
                <a:gd name="T8" fmla="*/ 2147483646 w 5"/>
                <a:gd name="T9" fmla="*/ 2147483646 h 13"/>
                <a:gd name="T10" fmla="*/ 2147483646 w 5"/>
                <a:gd name="T11" fmla="*/ 2147483646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13">
                  <a:moveTo>
                    <a:pt x="4" y="11"/>
                  </a:moveTo>
                  <a:cubicBezTo>
                    <a:pt x="4" y="9"/>
                    <a:pt x="4" y="7"/>
                    <a:pt x="4" y="5"/>
                  </a:cubicBezTo>
                  <a:cubicBezTo>
                    <a:pt x="5" y="3"/>
                    <a:pt x="4" y="1"/>
                    <a:pt x="3" y="0"/>
                  </a:cubicBezTo>
                  <a:cubicBezTo>
                    <a:pt x="2" y="2"/>
                    <a:pt x="0" y="5"/>
                    <a:pt x="0" y="6"/>
                  </a:cubicBezTo>
                  <a:cubicBezTo>
                    <a:pt x="1" y="7"/>
                    <a:pt x="2" y="13"/>
                    <a:pt x="2" y="13"/>
                  </a:cubicBezTo>
                  <a:cubicBezTo>
                    <a:pt x="2" y="13"/>
                    <a:pt x="3" y="12"/>
                    <a:pt x="4" y="11"/>
                  </a:cubicBezTo>
                  <a:close/>
                </a:path>
              </a:pathLst>
            </a:custGeom>
            <a:solidFill>
              <a:srgbClr val="D081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03" name="Freeform 22">
              <a:extLst>
                <a:ext uri="{FF2B5EF4-FFF2-40B4-BE49-F238E27FC236}">
                  <a16:creationId xmlns:a16="http://schemas.microsoft.com/office/drawing/2014/main" id="{78A2D9F4-11B6-44F4-92FD-25ED06A53AC9}"/>
                </a:ext>
              </a:extLst>
            </p:cNvPr>
            <p:cNvSpPr>
              <a:spLocks noChangeArrowheads="1"/>
            </p:cNvSpPr>
            <p:nvPr/>
          </p:nvSpPr>
          <p:spPr bwMode="auto">
            <a:xfrm>
              <a:off x="661988" y="428625"/>
              <a:ext cx="714375" cy="549275"/>
            </a:xfrm>
            <a:custGeom>
              <a:avLst/>
              <a:gdLst>
                <a:gd name="T0" fmla="*/ 2147483646 w 41"/>
                <a:gd name="T1" fmla="*/ 2147483646 h 32"/>
                <a:gd name="T2" fmla="*/ 2147483646 w 41"/>
                <a:gd name="T3" fmla="*/ 2147483646 h 32"/>
                <a:gd name="T4" fmla="*/ 2147483646 w 41"/>
                <a:gd name="T5" fmla="*/ 2147483646 h 32"/>
                <a:gd name="T6" fmla="*/ 2147483646 w 41"/>
                <a:gd name="T7" fmla="*/ 2147483646 h 32"/>
                <a:gd name="T8" fmla="*/ 2147483646 w 41"/>
                <a:gd name="T9" fmla="*/ 2147483646 h 32"/>
                <a:gd name="T10" fmla="*/ 2147483646 w 41"/>
                <a:gd name="T11" fmla="*/ 2147483646 h 32"/>
                <a:gd name="T12" fmla="*/ 2147483646 w 41"/>
                <a:gd name="T13" fmla="*/ 2147483646 h 32"/>
                <a:gd name="T14" fmla="*/ 2147483646 w 41"/>
                <a:gd name="T15" fmla="*/ 2147483646 h 32"/>
                <a:gd name="T16" fmla="*/ 2147483646 w 41"/>
                <a:gd name="T17" fmla="*/ 2147483646 h 32"/>
                <a:gd name="T18" fmla="*/ 2147483646 w 41"/>
                <a:gd name="T19" fmla="*/ 0 h 32"/>
                <a:gd name="T20" fmla="*/ 2147483646 w 41"/>
                <a:gd name="T21" fmla="*/ 2147483646 h 32"/>
                <a:gd name="T22" fmla="*/ 2147483646 w 41"/>
                <a:gd name="T23" fmla="*/ 2147483646 h 32"/>
                <a:gd name="T24" fmla="*/ 2147483646 w 41"/>
                <a:gd name="T25" fmla="*/ 2147483646 h 32"/>
                <a:gd name="T26" fmla="*/ 2147483646 w 41"/>
                <a:gd name="T27" fmla="*/ 2147483646 h 32"/>
                <a:gd name="T28" fmla="*/ 2147483646 w 41"/>
                <a:gd name="T29" fmla="*/ 2147483646 h 32"/>
                <a:gd name="T30" fmla="*/ 2147483646 w 41"/>
                <a:gd name="T31" fmla="*/ 2147483646 h 32"/>
                <a:gd name="T32" fmla="*/ 2147483646 w 41"/>
                <a:gd name="T33" fmla="*/ 2147483646 h 32"/>
                <a:gd name="T34" fmla="*/ 2147483646 w 41"/>
                <a:gd name="T35" fmla="*/ 2147483646 h 32"/>
                <a:gd name="T36" fmla="*/ 2147483646 w 41"/>
                <a:gd name="T37" fmla="*/ 2147483646 h 32"/>
                <a:gd name="T38" fmla="*/ 2147483646 w 41"/>
                <a:gd name="T39" fmla="*/ 2147483646 h 32"/>
                <a:gd name="T40" fmla="*/ 2147483646 w 41"/>
                <a:gd name="T41" fmla="*/ 2147483646 h 32"/>
                <a:gd name="T42" fmla="*/ 2147483646 w 41"/>
                <a:gd name="T43" fmla="*/ 2147483646 h 32"/>
                <a:gd name="T44" fmla="*/ 0 w 41"/>
                <a:gd name="T45" fmla="*/ 2147483646 h 32"/>
                <a:gd name="T46" fmla="*/ 2147483646 w 41"/>
                <a:gd name="T47" fmla="*/ 2147483646 h 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1" h="32">
                  <a:moveTo>
                    <a:pt x="1" y="12"/>
                  </a:moveTo>
                  <a:cubicBezTo>
                    <a:pt x="2" y="10"/>
                    <a:pt x="4" y="7"/>
                    <a:pt x="5" y="6"/>
                  </a:cubicBezTo>
                  <a:cubicBezTo>
                    <a:pt x="7" y="6"/>
                    <a:pt x="10" y="3"/>
                    <a:pt x="11" y="3"/>
                  </a:cubicBezTo>
                  <a:cubicBezTo>
                    <a:pt x="12" y="3"/>
                    <a:pt x="12" y="3"/>
                    <a:pt x="12" y="3"/>
                  </a:cubicBezTo>
                  <a:cubicBezTo>
                    <a:pt x="12" y="3"/>
                    <a:pt x="10" y="8"/>
                    <a:pt x="10" y="10"/>
                  </a:cubicBezTo>
                  <a:cubicBezTo>
                    <a:pt x="10" y="12"/>
                    <a:pt x="10" y="15"/>
                    <a:pt x="10" y="16"/>
                  </a:cubicBezTo>
                  <a:cubicBezTo>
                    <a:pt x="10" y="16"/>
                    <a:pt x="13" y="12"/>
                    <a:pt x="14" y="10"/>
                  </a:cubicBezTo>
                  <a:cubicBezTo>
                    <a:pt x="14" y="8"/>
                    <a:pt x="17" y="7"/>
                    <a:pt x="18" y="5"/>
                  </a:cubicBezTo>
                  <a:cubicBezTo>
                    <a:pt x="18" y="3"/>
                    <a:pt x="18" y="2"/>
                    <a:pt x="18" y="2"/>
                  </a:cubicBezTo>
                  <a:cubicBezTo>
                    <a:pt x="18" y="2"/>
                    <a:pt x="21" y="1"/>
                    <a:pt x="21" y="0"/>
                  </a:cubicBezTo>
                  <a:cubicBezTo>
                    <a:pt x="21" y="0"/>
                    <a:pt x="23" y="2"/>
                    <a:pt x="24" y="2"/>
                  </a:cubicBezTo>
                  <a:cubicBezTo>
                    <a:pt x="26" y="2"/>
                    <a:pt x="28" y="3"/>
                    <a:pt x="28" y="3"/>
                  </a:cubicBezTo>
                  <a:cubicBezTo>
                    <a:pt x="29" y="3"/>
                    <a:pt x="35" y="5"/>
                    <a:pt x="37" y="7"/>
                  </a:cubicBezTo>
                  <a:cubicBezTo>
                    <a:pt x="38" y="9"/>
                    <a:pt x="40" y="11"/>
                    <a:pt x="41" y="14"/>
                  </a:cubicBezTo>
                  <a:cubicBezTo>
                    <a:pt x="41" y="14"/>
                    <a:pt x="34" y="19"/>
                    <a:pt x="34" y="20"/>
                  </a:cubicBezTo>
                  <a:cubicBezTo>
                    <a:pt x="35" y="20"/>
                    <a:pt x="35" y="20"/>
                    <a:pt x="35" y="20"/>
                  </a:cubicBezTo>
                  <a:cubicBezTo>
                    <a:pt x="35" y="20"/>
                    <a:pt x="33" y="20"/>
                    <a:pt x="32" y="20"/>
                  </a:cubicBezTo>
                  <a:cubicBezTo>
                    <a:pt x="31" y="19"/>
                    <a:pt x="31" y="20"/>
                    <a:pt x="31" y="20"/>
                  </a:cubicBezTo>
                  <a:cubicBezTo>
                    <a:pt x="30" y="21"/>
                    <a:pt x="28" y="26"/>
                    <a:pt x="28" y="27"/>
                  </a:cubicBezTo>
                  <a:cubicBezTo>
                    <a:pt x="28" y="28"/>
                    <a:pt x="28" y="31"/>
                    <a:pt x="27" y="31"/>
                  </a:cubicBezTo>
                  <a:cubicBezTo>
                    <a:pt x="27" y="31"/>
                    <a:pt x="4" y="32"/>
                    <a:pt x="3" y="30"/>
                  </a:cubicBezTo>
                  <a:cubicBezTo>
                    <a:pt x="3" y="30"/>
                    <a:pt x="3" y="26"/>
                    <a:pt x="2" y="25"/>
                  </a:cubicBezTo>
                  <a:cubicBezTo>
                    <a:pt x="2" y="23"/>
                    <a:pt x="0" y="22"/>
                    <a:pt x="0" y="19"/>
                  </a:cubicBezTo>
                  <a:cubicBezTo>
                    <a:pt x="0" y="17"/>
                    <a:pt x="1" y="14"/>
                    <a:pt x="1" y="12"/>
                  </a:cubicBezTo>
                  <a:close/>
                </a:path>
              </a:pathLst>
            </a:custGeom>
            <a:solidFill>
              <a:srgbClr val="F2F2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04" name="Freeform 23">
              <a:extLst>
                <a:ext uri="{FF2B5EF4-FFF2-40B4-BE49-F238E27FC236}">
                  <a16:creationId xmlns:a16="http://schemas.microsoft.com/office/drawing/2014/main" id="{58C12B0C-3F23-49C7-AFE8-9E9F74F3E582}"/>
                </a:ext>
              </a:extLst>
            </p:cNvPr>
            <p:cNvSpPr>
              <a:spLocks noChangeArrowheads="1"/>
            </p:cNvSpPr>
            <p:nvPr/>
          </p:nvSpPr>
          <p:spPr bwMode="auto">
            <a:xfrm>
              <a:off x="644526" y="17463"/>
              <a:ext cx="558800" cy="703263"/>
            </a:xfrm>
            <a:custGeom>
              <a:avLst/>
              <a:gdLst>
                <a:gd name="T0" fmla="*/ 2147483646 w 32"/>
                <a:gd name="T1" fmla="*/ 2147483646 h 41"/>
                <a:gd name="T2" fmla="*/ 2147483646 w 32"/>
                <a:gd name="T3" fmla="*/ 2147483646 h 41"/>
                <a:gd name="T4" fmla="*/ 2147483646 w 32"/>
                <a:gd name="T5" fmla="*/ 2147483646 h 41"/>
                <a:gd name="T6" fmla="*/ 2147483646 w 32"/>
                <a:gd name="T7" fmla="*/ 0 h 41"/>
                <a:gd name="T8" fmla="*/ 2147483646 w 32"/>
                <a:gd name="T9" fmla="*/ 2147483646 h 41"/>
                <a:gd name="T10" fmla="*/ 2147483646 w 32"/>
                <a:gd name="T11" fmla="*/ 2147483646 h 41"/>
                <a:gd name="T12" fmla="*/ 2147483646 w 32"/>
                <a:gd name="T13" fmla="*/ 2147483646 h 41"/>
                <a:gd name="T14" fmla="*/ 2147483646 w 32"/>
                <a:gd name="T15" fmla="*/ 2147483646 h 41"/>
                <a:gd name="T16" fmla="*/ 2147483646 w 32"/>
                <a:gd name="T17" fmla="*/ 2147483646 h 41"/>
                <a:gd name="T18" fmla="*/ 2147483646 w 32"/>
                <a:gd name="T19" fmla="*/ 2147483646 h 41"/>
                <a:gd name="T20" fmla="*/ 2147483646 w 32"/>
                <a:gd name="T21" fmla="*/ 2147483646 h 41"/>
                <a:gd name="T22" fmla="*/ 2147483646 w 32"/>
                <a:gd name="T23" fmla="*/ 2147483646 h 41"/>
                <a:gd name="T24" fmla="*/ 2147483646 w 32"/>
                <a:gd name="T25" fmla="*/ 2147483646 h 41"/>
                <a:gd name="T26" fmla="*/ 2147483646 w 32"/>
                <a:gd name="T27" fmla="*/ 2147483646 h 41"/>
                <a:gd name="T28" fmla="*/ 2147483646 w 32"/>
                <a:gd name="T29" fmla="*/ 2147483646 h 41"/>
                <a:gd name="T30" fmla="*/ 2147483646 w 32"/>
                <a:gd name="T31" fmla="*/ 2147483646 h 41"/>
                <a:gd name="T32" fmla="*/ 2147483646 w 32"/>
                <a:gd name="T33" fmla="*/ 2147483646 h 41"/>
                <a:gd name="T34" fmla="*/ 2147483646 w 32"/>
                <a:gd name="T35" fmla="*/ 2147483646 h 41"/>
                <a:gd name="T36" fmla="*/ 2147483646 w 32"/>
                <a:gd name="T37" fmla="*/ 2147483646 h 41"/>
                <a:gd name="T38" fmla="*/ 2147483646 w 32"/>
                <a:gd name="T39" fmla="*/ 2147483646 h 41"/>
                <a:gd name="T40" fmla="*/ 2147483646 w 32"/>
                <a:gd name="T41" fmla="*/ 2147483646 h 41"/>
                <a:gd name="T42" fmla="*/ 2147483646 w 32"/>
                <a:gd name="T43" fmla="*/ 2147483646 h 41"/>
                <a:gd name="T44" fmla="*/ 2147483646 w 32"/>
                <a:gd name="T45" fmla="*/ 2147483646 h 41"/>
                <a:gd name="T46" fmla="*/ 2147483646 w 32"/>
                <a:gd name="T47" fmla="*/ 2147483646 h 41"/>
                <a:gd name="T48" fmla="*/ 2147483646 w 32"/>
                <a:gd name="T49" fmla="*/ 2147483646 h 41"/>
                <a:gd name="T50" fmla="*/ 2147483646 w 32"/>
                <a:gd name="T51" fmla="*/ 2147483646 h 41"/>
                <a:gd name="T52" fmla="*/ 2147483646 w 32"/>
                <a:gd name="T53" fmla="*/ 2147483646 h 41"/>
                <a:gd name="T54" fmla="*/ 2147483646 w 32"/>
                <a:gd name="T55" fmla="*/ 2147483646 h 41"/>
                <a:gd name="T56" fmla="*/ 2147483646 w 32"/>
                <a:gd name="T57" fmla="*/ 2147483646 h 41"/>
                <a:gd name="T58" fmla="*/ 2147483646 w 32"/>
                <a:gd name="T59" fmla="*/ 2147483646 h 41"/>
                <a:gd name="T60" fmla="*/ 2147483646 w 32"/>
                <a:gd name="T61" fmla="*/ 2147483646 h 41"/>
                <a:gd name="T62" fmla="*/ 2147483646 w 32"/>
                <a:gd name="T63" fmla="*/ 2147483646 h 41"/>
                <a:gd name="T64" fmla="*/ 2147483646 w 32"/>
                <a:gd name="T65" fmla="*/ 2147483646 h 41"/>
                <a:gd name="T66" fmla="*/ 2147483646 w 32"/>
                <a:gd name="T67" fmla="*/ 2147483646 h 41"/>
                <a:gd name="T68" fmla="*/ 2147483646 w 32"/>
                <a:gd name="T69" fmla="*/ 2147483646 h 41"/>
                <a:gd name="T70" fmla="*/ 2147483646 w 32"/>
                <a:gd name="T71" fmla="*/ 2147483646 h 41"/>
                <a:gd name="T72" fmla="*/ 2147483646 w 32"/>
                <a:gd name="T73" fmla="*/ 2147483646 h 41"/>
                <a:gd name="T74" fmla="*/ 2147483646 w 32"/>
                <a:gd name="T75" fmla="*/ 2147483646 h 41"/>
                <a:gd name="T76" fmla="*/ 2147483646 w 32"/>
                <a:gd name="T77" fmla="*/ 2147483646 h 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2" h="41">
                  <a:moveTo>
                    <a:pt x="27" y="21"/>
                  </a:moveTo>
                  <a:cubicBezTo>
                    <a:pt x="26" y="21"/>
                    <a:pt x="25" y="15"/>
                    <a:pt x="25" y="14"/>
                  </a:cubicBezTo>
                  <a:cubicBezTo>
                    <a:pt x="25" y="13"/>
                    <a:pt x="23" y="6"/>
                    <a:pt x="22" y="5"/>
                  </a:cubicBezTo>
                  <a:cubicBezTo>
                    <a:pt x="20" y="1"/>
                    <a:pt x="14" y="0"/>
                    <a:pt x="14" y="0"/>
                  </a:cubicBezTo>
                  <a:cubicBezTo>
                    <a:pt x="11" y="0"/>
                    <a:pt x="8" y="1"/>
                    <a:pt x="5" y="4"/>
                  </a:cubicBezTo>
                  <a:cubicBezTo>
                    <a:pt x="0" y="5"/>
                    <a:pt x="3" y="11"/>
                    <a:pt x="3" y="12"/>
                  </a:cubicBezTo>
                  <a:cubicBezTo>
                    <a:pt x="4" y="14"/>
                    <a:pt x="4" y="13"/>
                    <a:pt x="4" y="16"/>
                  </a:cubicBezTo>
                  <a:cubicBezTo>
                    <a:pt x="4" y="18"/>
                    <a:pt x="6" y="17"/>
                    <a:pt x="6" y="18"/>
                  </a:cubicBezTo>
                  <a:cubicBezTo>
                    <a:pt x="6" y="19"/>
                    <a:pt x="5" y="21"/>
                    <a:pt x="7" y="22"/>
                  </a:cubicBezTo>
                  <a:cubicBezTo>
                    <a:pt x="8" y="23"/>
                    <a:pt x="8" y="23"/>
                    <a:pt x="8" y="23"/>
                  </a:cubicBezTo>
                  <a:cubicBezTo>
                    <a:pt x="8" y="23"/>
                    <a:pt x="8" y="22"/>
                    <a:pt x="8" y="22"/>
                  </a:cubicBezTo>
                  <a:cubicBezTo>
                    <a:pt x="7" y="22"/>
                    <a:pt x="7" y="20"/>
                    <a:pt x="8" y="19"/>
                  </a:cubicBezTo>
                  <a:cubicBezTo>
                    <a:pt x="8" y="18"/>
                    <a:pt x="6" y="12"/>
                    <a:pt x="6" y="12"/>
                  </a:cubicBezTo>
                  <a:cubicBezTo>
                    <a:pt x="7" y="15"/>
                    <a:pt x="7" y="15"/>
                    <a:pt x="7" y="15"/>
                  </a:cubicBezTo>
                  <a:cubicBezTo>
                    <a:pt x="9" y="18"/>
                    <a:pt x="9" y="18"/>
                    <a:pt x="9" y="18"/>
                  </a:cubicBezTo>
                  <a:cubicBezTo>
                    <a:pt x="8" y="21"/>
                    <a:pt x="8" y="21"/>
                    <a:pt x="8" y="21"/>
                  </a:cubicBezTo>
                  <a:cubicBezTo>
                    <a:pt x="7" y="25"/>
                    <a:pt x="7" y="26"/>
                    <a:pt x="8" y="27"/>
                  </a:cubicBezTo>
                  <a:cubicBezTo>
                    <a:pt x="8" y="28"/>
                    <a:pt x="7" y="30"/>
                    <a:pt x="7" y="30"/>
                  </a:cubicBezTo>
                  <a:cubicBezTo>
                    <a:pt x="11" y="28"/>
                    <a:pt x="14" y="27"/>
                    <a:pt x="14" y="26"/>
                  </a:cubicBezTo>
                  <a:cubicBezTo>
                    <a:pt x="14" y="25"/>
                    <a:pt x="12" y="23"/>
                    <a:pt x="12" y="23"/>
                  </a:cubicBezTo>
                  <a:cubicBezTo>
                    <a:pt x="20" y="16"/>
                    <a:pt x="20" y="16"/>
                    <a:pt x="20" y="16"/>
                  </a:cubicBezTo>
                  <a:cubicBezTo>
                    <a:pt x="20" y="16"/>
                    <a:pt x="22" y="20"/>
                    <a:pt x="21" y="20"/>
                  </a:cubicBezTo>
                  <a:cubicBezTo>
                    <a:pt x="21" y="21"/>
                    <a:pt x="21" y="24"/>
                    <a:pt x="21" y="25"/>
                  </a:cubicBezTo>
                  <a:cubicBezTo>
                    <a:pt x="21" y="25"/>
                    <a:pt x="23" y="27"/>
                    <a:pt x="24" y="27"/>
                  </a:cubicBezTo>
                  <a:cubicBezTo>
                    <a:pt x="25" y="27"/>
                    <a:pt x="24" y="29"/>
                    <a:pt x="24" y="29"/>
                  </a:cubicBezTo>
                  <a:cubicBezTo>
                    <a:pt x="25" y="28"/>
                    <a:pt x="25" y="27"/>
                    <a:pt x="25" y="27"/>
                  </a:cubicBezTo>
                  <a:cubicBezTo>
                    <a:pt x="25" y="27"/>
                    <a:pt x="25" y="27"/>
                    <a:pt x="25" y="28"/>
                  </a:cubicBezTo>
                  <a:cubicBezTo>
                    <a:pt x="26" y="28"/>
                    <a:pt x="26" y="29"/>
                    <a:pt x="25" y="30"/>
                  </a:cubicBezTo>
                  <a:cubicBezTo>
                    <a:pt x="25" y="32"/>
                    <a:pt x="25" y="33"/>
                    <a:pt x="25" y="33"/>
                  </a:cubicBezTo>
                  <a:cubicBezTo>
                    <a:pt x="25" y="33"/>
                    <a:pt x="25" y="33"/>
                    <a:pt x="25" y="33"/>
                  </a:cubicBezTo>
                  <a:cubicBezTo>
                    <a:pt x="25" y="33"/>
                    <a:pt x="25" y="33"/>
                    <a:pt x="25" y="33"/>
                  </a:cubicBezTo>
                  <a:cubicBezTo>
                    <a:pt x="25" y="33"/>
                    <a:pt x="26" y="32"/>
                    <a:pt x="26" y="32"/>
                  </a:cubicBezTo>
                  <a:cubicBezTo>
                    <a:pt x="26" y="34"/>
                    <a:pt x="27" y="36"/>
                    <a:pt x="26" y="38"/>
                  </a:cubicBezTo>
                  <a:cubicBezTo>
                    <a:pt x="26" y="41"/>
                    <a:pt x="24" y="39"/>
                    <a:pt x="24" y="39"/>
                  </a:cubicBezTo>
                  <a:cubicBezTo>
                    <a:pt x="25" y="41"/>
                    <a:pt x="26" y="40"/>
                    <a:pt x="27" y="39"/>
                  </a:cubicBezTo>
                  <a:cubicBezTo>
                    <a:pt x="28" y="38"/>
                    <a:pt x="28" y="36"/>
                    <a:pt x="28" y="33"/>
                  </a:cubicBezTo>
                  <a:cubicBezTo>
                    <a:pt x="28" y="30"/>
                    <a:pt x="30" y="29"/>
                    <a:pt x="31" y="28"/>
                  </a:cubicBezTo>
                  <a:cubicBezTo>
                    <a:pt x="31" y="27"/>
                    <a:pt x="32" y="28"/>
                    <a:pt x="32" y="28"/>
                  </a:cubicBezTo>
                  <a:cubicBezTo>
                    <a:pt x="32" y="27"/>
                    <a:pt x="29" y="22"/>
                    <a:pt x="27" y="21"/>
                  </a:cubicBezTo>
                  <a:close/>
                </a:path>
              </a:pathLst>
            </a:custGeom>
            <a:solidFill>
              <a:srgbClr val="12121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05" name="Rectangle 24">
              <a:extLst>
                <a:ext uri="{FF2B5EF4-FFF2-40B4-BE49-F238E27FC236}">
                  <a16:creationId xmlns:a16="http://schemas.microsoft.com/office/drawing/2014/main" id="{ACC45F03-F5F7-420A-BEC1-CF02191EAF47}"/>
                </a:ext>
              </a:extLst>
            </p:cNvPr>
            <p:cNvSpPr>
              <a:spLocks noChangeArrowheads="1"/>
            </p:cNvSpPr>
            <p:nvPr/>
          </p:nvSpPr>
          <p:spPr bwMode="auto">
            <a:xfrm>
              <a:off x="1081088" y="584200"/>
              <a:ext cx="1588" cy="1588"/>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800">
                <a:solidFill>
                  <a:srgbClr val="000000"/>
                </a:solidFill>
              </a:endParaRPr>
            </a:p>
          </p:txBody>
        </p:sp>
        <p:sp>
          <p:nvSpPr>
            <p:cNvPr id="127006" name="Freeform 25">
              <a:extLst>
                <a:ext uri="{FF2B5EF4-FFF2-40B4-BE49-F238E27FC236}">
                  <a16:creationId xmlns:a16="http://schemas.microsoft.com/office/drawing/2014/main" id="{3380BB0E-6F1C-4E8E-ABE4-CD33801BEBA2}"/>
                </a:ext>
              </a:extLst>
            </p:cNvPr>
            <p:cNvSpPr>
              <a:spLocks noChangeArrowheads="1"/>
            </p:cNvSpPr>
            <p:nvPr/>
          </p:nvSpPr>
          <p:spPr bwMode="auto">
            <a:xfrm>
              <a:off x="731838" y="120650"/>
              <a:ext cx="314325" cy="342900"/>
            </a:xfrm>
            <a:custGeom>
              <a:avLst/>
              <a:gdLst>
                <a:gd name="T0" fmla="*/ 2147483646 w 18"/>
                <a:gd name="T1" fmla="*/ 2147483646 h 20"/>
                <a:gd name="T2" fmla="*/ 2147483646 w 18"/>
                <a:gd name="T3" fmla="*/ 2147483646 h 20"/>
                <a:gd name="T4" fmla="*/ 2147483646 w 18"/>
                <a:gd name="T5" fmla="*/ 2147483646 h 20"/>
                <a:gd name="T6" fmla="*/ 2147483646 w 18"/>
                <a:gd name="T7" fmla="*/ 2147483646 h 20"/>
                <a:gd name="T8" fmla="*/ 2147483646 w 18"/>
                <a:gd name="T9" fmla="*/ 2147483646 h 20"/>
                <a:gd name="T10" fmla="*/ 2147483646 w 18"/>
                <a:gd name="T11" fmla="*/ 2147483646 h 20"/>
                <a:gd name="T12" fmla="*/ 2147483646 w 18"/>
                <a:gd name="T13" fmla="*/ 2147483646 h 20"/>
                <a:gd name="T14" fmla="*/ 2147483646 w 18"/>
                <a:gd name="T15" fmla="*/ 2147483646 h 20"/>
                <a:gd name="T16" fmla="*/ 2147483646 w 18"/>
                <a:gd name="T17" fmla="*/ 2147483646 h 20"/>
                <a:gd name="T18" fmla="*/ 2147483646 w 18"/>
                <a:gd name="T19" fmla="*/ 2147483646 h 20"/>
                <a:gd name="T20" fmla="*/ 2147483646 w 18"/>
                <a:gd name="T21" fmla="*/ 2147483646 h 20"/>
                <a:gd name="T22" fmla="*/ 0 w 18"/>
                <a:gd name="T23" fmla="*/ 2147483646 h 20"/>
                <a:gd name="T24" fmla="*/ 0 w 18"/>
                <a:gd name="T25" fmla="*/ 2147483646 h 20"/>
                <a:gd name="T26" fmla="*/ 2147483646 w 18"/>
                <a:gd name="T27" fmla="*/ 2147483646 h 20"/>
                <a:gd name="T28" fmla="*/ 2147483646 w 18"/>
                <a:gd name="T29" fmla="*/ 2147483646 h 20"/>
                <a:gd name="T30" fmla="*/ 2147483646 w 18"/>
                <a:gd name="T31" fmla="*/ 2147483646 h 20"/>
                <a:gd name="T32" fmla="*/ 2147483646 w 18"/>
                <a:gd name="T33" fmla="*/ 2147483646 h 20"/>
                <a:gd name="T34" fmla="*/ 2147483646 w 18"/>
                <a:gd name="T35" fmla="*/ 2147483646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 h="20">
                  <a:moveTo>
                    <a:pt x="8" y="20"/>
                  </a:moveTo>
                  <a:cubicBezTo>
                    <a:pt x="9" y="19"/>
                    <a:pt x="14" y="16"/>
                    <a:pt x="15" y="14"/>
                  </a:cubicBezTo>
                  <a:cubicBezTo>
                    <a:pt x="15" y="11"/>
                    <a:pt x="15" y="10"/>
                    <a:pt x="15" y="10"/>
                  </a:cubicBezTo>
                  <a:cubicBezTo>
                    <a:pt x="15" y="10"/>
                    <a:pt x="16" y="10"/>
                    <a:pt x="17" y="9"/>
                  </a:cubicBezTo>
                  <a:cubicBezTo>
                    <a:pt x="17" y="8"/>
                    <a:pt x="18" y="4"/>
                    <a:pt x="17" y="3"/>
                  </a:cubicBezTo>
                  <a:cubicBezTo>
                    <a:pt x="16" y="2"/>
                    <a:pt x="15" y="3"/>
                    <a:pt x="15" y="4"/>
                  </a:cubicBezTo>
                  <a:cubicBezTo>
                    <a:pt x="15" y="4"/>
                    <a:pt x="14" y="6"/>
                    <a:pt x="14" y="7"/>
                  </a:cubicBezTo>
                  <a:cubicBezTo>
                    <a:pt x="13" y="7"/>
                    <a:pt x="13" y="7"/>
                    <a:pt x="13" y="7"/>
                  </a:cubicBezTo>
                  <a:cubicBezTo>
                    <a:pt x="13" y="7"/>
                    <a:pt x="13" y="6"/>
                    <a:pt x="11" y="4"/>
                  </a:cubicBezTo>
                  <a:cubicBezTo>
                    <a:pt x="11" y="4"/>
                    <a:pt x="9" y="2"/>
                    <a:pt x="7" y="1"/>
                  </a:cubicBezTo>
                  <a:cubicBezTo>
                    <a:pt x="6" y="0"/>
                    <a:pt x="3" y="2"/>
                    <a:pt x="3" y="2"/>
                  </a:cubicBezTo>
                  <a:cubicBezTo>
                    <a:pt x="3" y="2"/>
                    <a:pt x="0" y="2"/>
                    <a:pt x="0" y="2"/>
                  </a:cubicBezTo>
                  <a:cubicBezTo>
                    <a:pt x="0" y="3"/>
                    <a:pt x="0" y="8"/>
                    <a:pt x="0" y="9"/>
                  </a:cubicBezTo>
                  <a:cubicBezTo>
                    <a:pt x="0" y="9"/>
                    <a:pt x="1" y="10"/>
                    <a:pt x="2" y="11"/>
                  </a:cubicBezTo>
                  <a:cubicBezTo>
                    <a:pt x="2" y="11"/>
                    <a:pt x="2" y="13"/>
                    <a:pt x="2" y="14"/>
                  </a:cubicBezTo>
                  <a:cubicBezTo>
                    <a:pt x="3" y="14"/>
                    <a:pt x="5" y="16"/>
                    <a:pt x="5" y="17"/>
                  </a:cubicBezTo>
                  <a:cubicBezTo>
                    <a:pt x="5" y="18"/>
                    <a:pt x="6" y="18"/>
                    <a:pt x="6" y="19"/>
                  </a:cubicBezTo>
                  <a:cubicBezTo>
                    <a:pt x="7" y="19"/>
                    <a:pt x="7" y="20"/>
                    <a:pt x="8" y="20"/>
                  </a:cubicBezTo>
                  <a:close/>
                </a:path>
              </a:pathLst>
            </a:custGeom>
            <a:solidFill>
              <a:srgbClr val="F1B1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07" name="Freeform 26">
              <a:extLst>
                <a:ext uri="{FF2B5EF4-FFF2-40B4-BE49-F238E27FC236}">
                  <a16:creationId xmlns:a16="http://schemas.microsoft.com/office/drawing/2014/main" id="{2353AD8B-D0CC-430B-AA2C-3F25A497D8FE}"/>
                </a:ext>
              </a:extLst>
            </p:cNvPr>
            <p:cNvSpPr>
              <a:spLocks noChangeArrowheads="1"/>
            </p:cNvSpPr>
            <p:nvPr/>
          </p:nvSpPr>
          <p:spPr bwMode="auto">
            <a:xfrm>
              <a:off x="1203326" y="617538"/>
              <a:ext cx="347663" cy="703263"/>
            </a:xfrm>
            <a:custGeom>
              <a:avLst/>
              <a:gdLst>
                <a:gd name="T0" fmla="*/ 2147483646 w 20"/>
                <a:gd name="T1" fmla="*/ 2147483646 h 41"/>
                <a:gd name="T2" fmla="*/ 2147483646 w 20"/>
                <a:gd name="T3" fmla="*/ 2147483646 h 41"/>
                <a:gd name="T4" fmla="*/ 2147483646 w 20"/>
                <a:gd name="T5" fmla="*/ 2147483646 h 41"/>
                <a:gd name="T6" fmla="*/ 2147483646 w 20"/>
                <a:gd name="T7" fmla="*/ 2147483646 h 41"/>
                <a:gd name="T8" fmla="*/ 2147483646 w 20"/>
                <a:gd name="T9" fmla="*/ 0 h 41"/>
                <a:gd name="T10" fmla="*/ 2147483646 w 20"/>
                <a:gd name="T11" fmla="*/ 2147483646 h 41"/>
                <a:gd name="T12" fmla="*/ 2147483646 w 20"/>
                <a:gd name="T13" fmla="*/ 2147483646 h 41"/>
                <a:gd name="T14" fmla="*/ 2147483646 w 20"/>
                <a:gd name="T15" fmla="*/ 2147483646 h 41"/>
                <a:gd name="T16" fmla="*/ 2147483646 w 20"/>
                <a:gd name="T17" fmla="*/ 2147483646 h 41"/>
                <a:gd name="T18" fmla="*/ 2147483646 w 20"/>
                <a:gd name="T19" fmla="*/ 2147483646 h 41"/>
                <a:gd name="T20" fmla="*/ 2147483646 w 20"/>
                <a:gd name="T21" fmla="*/ 2147483646 h 41"/>
                <a:gd name="T22" fmla="*/ 2147483646 w 20"/>
                <a:gd name="T23" fmla="*/ 2147483646 h 41"/>
                <a:gd name="T24" fmla="*/ 2147483646 w 20"/>
                <a:gd name="T25" fmla="*/ 2147483646 h 41"/>
                <a:gd name="T26" fmla="*/ 0 w 20"/>
                <a:gd name="T27" fmla="*/ 2147483646 h 41"/>
                <a:gd name="T28" fmla="*/ 0 w 20"/>
                <a:gd name="T29" fmla="*/ 2147483646 h 41"/>
                <a:gd name="T30" fmla="*/ 2147483646 w 20"/>
                <a:gd name="T31" fmla="*/ 2147483646 h 41"/>
                <a:gd name="T32" fmla="*/ 2147483646 w 20"/>
                <a:gd name="T33" fmla="*/ 2147483646 h 41"/>
                <a:gd name="T34" fmla="*/ 2147483646 w 20"/>
                <a:gd name="T35" fmla="*/ 2147483646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 h="41">
                  <a:moveTo>
                    <a:pt x="4" y="40"/>
                  </a:moveTo>
                  <a:cubicBezTo>
                    <a:pt x="7" y="40"/>
                    <a:pt x="6" y="39"/>
                    <a:pt x="7" y="38"/>
                  </a:cubicBezTo>
                  <a:cubicBezTo>
                    <a:pt x="7" y="38"/>
                    <a:pt x="20" y="22"/>
                    <a:pt x="20" y="18"/>
                  </a:cubicBezTo>
                  <a:cubicBezTo>
                    <a:pt x="20" y="15"/>
                    <a:pt x="12" y="6"/>
                    <a:pt x="11" y="5"/>
                  </a:cubicBezTo>
                  <a:cubicBezTo>
                    <a:pt x="10" y="4"/>
                    <a:pt x="9" y="2"/>
                    <a:pt x="8" y="0"/>
                  </a:cubicBezTo>
                  <a:cubicBezTo>
                    <a:pt x="5" y="2"/>
                    <a:pt x="2" y="5"/>
                    <a:pt x="2" y="8"/>
                  </a:cubicBezTo>
                  <a:cubicBezTo>
                    <a:pt x="3" y="9"/>
                    <a:pt x="5" y="10"/>
                    <a:pt x="6" y="11"/>
                  </a:cubicBezTo>
                  <a:cubicBezTo>
                    <a:pt x="6" y="9"/>
                    <a:pt x="6" y="7"/>
                    <a:pt x="7" y="6"/>
                  </a:cubicBezTo>
                  <a:cubicBezTo>
                    <a:pt x="9" y="6"/>
                    <a:pt x="11" y="8"/>
                    <a:pt x="11" y="9"/>
                  </a:cubicBezTo>
                  <a:cubicBezTo>
                    <a:pt x="12" y="11"/>
                    <a:pt x="17" y="17"/>
                    <a:pt x="19" y="18"/>
                  </a:cubicBezTo>
                  <a:cubicBezTo>
                    <a:pt x="19" y="18"/>
                    <a:pt x="10" y="34"/>
                    <a:pt x="7" y="36"/>
                  </a:cubicBezTo>
                  <a:cubicBezTo>
                    <a:pt x="5" y="38"/>
                    <a:pt x="5" y="38"/>
                    <a:pt x="5" y="38"/>
                  </a:cubicBezTo>
                  <a:cubicBezTo>
                    <a:pt x="5" y="38"/>
                    <a:pt x="5" y="36"/>
                    <a:pt x="3" y="35"/>
                  </a:cubicBezTo>
                  <a:cubicBezTo>
                    <a:pt x="3" y="35"/>
                    <a:pt x="1" y="36"/>
                    <a:pt x="0" y="35"/>
                  </a:cubicBezTo>
                  <a:cubicBezTo>
                    <a:pt x="0" y="35"/>
                    <a:pt x="0" y="35"/>
                    <a:pt x="0" y="35"/>
                  </a:cubicBezTo>
                  <a:cubicBezTo>
                    <a:pt x="0" y="35"/>
                    <a:pt x="2" y="37"/>
                    <a:pt x="2" y="39"/>
                  </a:cubicBezTo>
                  <a:cubicBezTo>
                    <a:pt x="2" y="39"/>
                    <a:pt x="2" y="40"/>
                    <a:pt x="2" y="40"/>
                  </a:cubicBezTo>
                  <a:cubicBezTo>
                    <a:pt x="3" y="41"/>
                    <a:pt x="3" y="41"/>
                    <a:pt x="4" y="40"/>
                  </a:cubicBezTo>
                  <a:close/>
                </a:path>
              </a:pathLst>
            </a:custGeom>
            <a:solidFill>
              <a:srgbClr val="E99D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08" name="Freeform 27">
              <a:extLst>
                <a:ext uri="{FF2B5EF4-FFF2-40B4-BE49-F238E27FC236}">
                  <a16:creationId xmlns:a16="http://schemas.microsoft.com/office/drawing/2014/main" id="{6BFFA571-59A9-4F3F-83BE-1D05779AED09}"/>
                </a:ext>
              </a:extLst>
            </p:cNvPr>
            <p:cNvSpPr>
              <a:spLocks noChangeArrowheads="1"/>
            </p:cNvSpPr>
            <p:nvPr/>
          </p:nvSpPr>
          <p:spPr bwMode="auto">
            <a:xfrm>
              <a:off x="854076" y="120650"/>
              <a:ext cx="52388" cy="50800"/>
            </a:xfrm>
            <a:custGeom>
              <a:avLst/>
              <a:gdLst>
                <a:gd name="T0" fmla="*/ 0 w 3"/>
                <a:gd name="T1" fmla="*/ 2147483646 h 3"/>
                <a:gd name="T2" fmla="*/ 2147483646 w 3"/>
                <a:gd name="T3" fmla="*/ 2147483646 h 3"/>
                <a:gd name="T4" fmla="*/ 2147483646 w 3"/>
                <a:gd name="T5" fmla="*/ 2147483646 h 3"/>
                <a:gd name="T6" fmla="*/ 0 w 3"/>
                <a:gd name="T7" fmla="*/ 2147483646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3">
                  <a:moveTo>
                    <a:pt x="0" y="1"/>
                  </a:moveTo>
                  <a:cubicBezTo>
                    <a:pt x="0" y="1"/>
                    <a:pt x="2" y="2"/>
                    <a:pt x="1" y="3"/>
                  </a:cubicBezTo>
                  <a:cubicBezTo>
                    <a:pt x="1" y="3"/>
                    <a:pt x="3" y="2"/>
                    <a:pt x="2" y="1"/>
                  </a:cubicBezTo>
                  <a:cubicBezTo>
                    <a:pt x="1" y="0"/>
                    <a:pt x="0" y="1"/>
                    <a:pt x="0" y="1"/>
                  </a:cubicBezTo>
                  <a:close/>
                </a:path>
              </a:pathLst>
            </a:custGeom>
            <a:solidFill>
              <a:srgbClr val="12121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09" name="Freeform 28">
              <a:extLst>
                <a:ext uri="{FF2B5EF4-FFF2-40B4-BE49-F238E27FC236}">
                  <a16:creationId xmlns:a16="http://schemas.microsoft.com/office/drawing/2014/main" id="{F2274752-AC4D-4884-9B43-E525DF5E2483}"/>
                </a:ext>
              </a:extLst>
            </p:cNvPr>
            <p:cNvSpPr>
              <a:spLocks noChangeArrowheads="1"/>
            </p:cNvSpPr>
            <p:nvPr/>
          </p:nvSpPr>
          <p:spPr bwMode="auto">
            <a:xfrm>
              <a:off x="906463" y="481013"/>
              <a:ext cx="469900" cy="479425"/>
            </a:xfrm>
            <a:custGeom>
              <a:avLst/>
              <a:gdLst>
                <a:gd name="T0" fmla="*/ 2147483646 w 27"/>
                <a:gd name="T1" fmla="*/ 2147483646 h 28"/>
                <a:gd name="T2" fmla="*/ 2147483646 w 27"/>
                <a:gd name="T3" fmla="*/ 2147483646 h 28"/>
                <a:gd name="T4" fmla="*/ 2147483646 w 27"/>
                <a:gd name="T5" fmla="*/ 0 h 28"/>
                <a:gd name="T6" fmla="*/ 2147483646 w 27"/>
                <a:gd name="T7" fmla="*/ 0 h 28"/>
                <a:gd name="T8" fmla="*/ 2147483646 w 27"/>
                <a:gd name="T9" fmla="*/ 2147483646 h 28"/>
                <a:gd name="T10" fmla="*/ 2147483646 w 27"/>
                <a:gd name="T11" fmla="*/ 2147483646 h 28"/>
                <a:gd name="T12" fmla="*/ 2147483646 w 27"/>
                <a:gd name="T13" fmla="*/ 2147483646 h 28"/>
                <a:gd name="T14" fmla="*/ 2147483646 w 27"/>
                <a:gd name="T15" fmla="*/ 2147483646 h 28"/>
                <a:gd name="T16" fmla="*/ 2147483646 w 27"/>
                <a:gd name="T17" fmla="*/ 2147483646 h 28"/>
                <a:gd name="T18" fmla="*/ 2147483646 w 27"/>
                <a:gd name="T19" fmla="*/ 2147483646 h 28"/>
                <a:gd name="T20" fmla="*/ 0 w 27"/>
                <a:gd name="T21" fmla="*/ 2147483646 h 28"/>
                <a:gd name="T22" fmla="*/ 2147483646 w 27"/>
                <a:gd name="T23" fmla="*/ 2147483646 h 28"/>
                <a:gd name="T24" fmla="*/ 2147483646 w 27"/>
                <a:gd name="T25" fmla="*/ 2147483646 h 28"/>
                <a:gd name="T26" fmla="*/ 2147483646 w 27"/>
                <a:gd name="T27" fmla="*/ 2147483646 h 28"/>
                <a:gd name="T28" fmla="*/ 2147483646 w 27"/>
                <a:gd name="T29" fmla="*/ 2147483646 h 28"/>
                <a:gd name="T30" fmla="*/ 2147483646 w 27"/>
                <a:gd name="T31" fmla="*/ 2147483646 h 28"/>
                <a:gd name="T32" fmla="*/ 2147483646 w 27"/>
                <a:gd name="T33" fmla="*/ 2147483646 h 28"/>
                <a:gd name="T34" fmla="*/ 2147483646 w 27"/>
                <a:gd name="T35" fmla="*/ 2147483646 h 28"/>
                <a:gd name="T36" fmla="*/ 2147483646 w 27"/>
                <a:gd name="T37" fmla="*/ 2147483646 h 28"/>
                <a:gd name="T38" fmla="*/ 2147483646 w 27"/>
                <a:gd name="T39" fmla="*/ 2147483646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7" h="28">
                  <a:moveTo>
                    <a:pt x="27" y="11"/>
                  </a:moveTo>
                  <a:cubicBezTo>
                    <a:pt x="26" y="8"/>
                    <a:pt x="24" y="6"/>
                    <a:pt x="23" y="4"/>
                  </a:cubicBezTo>
                  <a:cubicBezTo>
                    <a:pt x="21" y="2"/>
                    <a:pt x="15" y="0"/>
                    <a:pt x="14" y="0"/>
                  </a:cubicBezTo>
                  <a:cubicBezTo>
                    <a:pt x="14" y="0"/>
                    <a:pt x="14" y="0"/>
                    <a:pt x="14" y="0"/>
                  </a:cubicBezTo>
                  <a:cubicBezTo>
                    <a:pt x="14" y="2"/>
                    <a:pt x="14" y="3"/>
                    <a:pt x="14" y="3"/>
                  </a:cubicBezTo>
                  <a:cubicBezTo>
                    <a:pt x="19" y="5"/>
                    <a:pt x="21" y="10"/>
                    <a:pt x="21" y="10"/>
                  </a:cubicBezTo>
                  <a:cubicBezTo>
                    <a:pt x="21" y="10"/>
                    <a:pt x="16" y="8"/>
                    <a:pt x="15" y="10"/>
                  </a:cubicBezTo>
                  <a:cubicBezTo>
                    <a:pt x="14" y="12"/>
                    <a:pt x="7" y="14"/>
                    <a:pt x="7" y="14"/>
                  </a:cubicBezTo>
                  <a:cubicBezTo>
                    <a:pt x="9" y="14"/>
                    <a:pt x="13" y="13"/>
                    <a:pt x="14" y="13"/>
                  </a:cubicBezTo>
                  <a:cubicBezTo>
                    <a:pt x="12" y="13"/>
                    <a:pt x="7" y="18"/>
                    <a:pt x="6" y="20"/>
                  </a:cubicBezTo>
                  <a:cubicBezTo>
                    <a:pt x="5" y="22"/>
                    <a:pt x="0" y="23"/>
                    <a:pt x="0" y="23"/>
                  </a:cubicBezTo>
                  <a:cubicBezTo>
                    <a:pt x="1" y="24"/>
                    <a:pt x="6" y="23"/>
                    <a:pt x="6" y="23"/>
                  </a:cubicBezTo>
                  <a:cubicBezTo>
                    <a:pt x="6" y="24"/>
                    <a:pt x="5" y="27"/>
                    <a:pt x="4" y="28"/>
                  </a:cubicBezTo>
                  <a:cubicBezTo>
                    <a:pt x="9" y="28"/>
                    <a:pt x="13" y="28"/>
                    <a:pt x="13" y="28"/>
                  </a:cubicBezTo>
                  <a:cubicBezTo>
                    <a:pt x="14" y="28"/>
                    <a:pt x="14" y="25"/>
                    <a:pt x="14" y="24"/>
                  </a:cubicBezTo>
                  <a:cubicBezTo>
                    <a:pt x="14" y="23"/>
                    <a:pt x="16" y="18"/>
                    <a:pt x="17" y="17"/>
                  </a:cubicBezTo>
                  <a:cubicBezTo>
                    <a:pt x="17" y="17"/>
                    <a:pt x="17" y="16"/>
                    <a:pt x="18" y="17"/>
                  </a:cubicBezTo>
                  <a:cubicBezTo>
                    <a:pt x="19" y="17"/>
                    <a:pt x="21" y="17"/>
                    <a:pt x="21" y="17"/>
                  </a:cubicBezTo>
                  <a:cubicBezTo>
                    <a:pt x="20" y="17"/>
                    <a:pt x="20" y="17"/>
                    <a:pt x="20" y="17"/>
                  </a:cubicBezTo>
                  <a:cubicBezTo>
                    <a:pt x="20" y="16"/>
                    <a:pt x="27" y="11"/>
                    <a:pt x="27" y="11"/>
                  </a:cubicBez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10" name="Freeform 29">
              <a:extLst>
                <a:ext uri="{FF2B5EF4-FFF2-40B4-BE49-F238E27FC236}">
                  <a16:creationId xmlns:a16="http://schemas.microsoft.com/office/drawing/2014/main" id="{85BDA93F-44BB-4C26-92ED-4C334295C0B3}"/>
                </a:ext>
              </a:extLst>
            </p:cNvPr>
            <p:cNvSpPr>
              <a:spLocks noChangeArrowheads="1"/>
            </p:cNvSpPr>
            <p:nvPr/>
          </p:nvSpPr>
          <p:spPr bwMode="auto">
            <a:xfrm>
              <a:off x="714376" y="669925"/>
              <a:ext cx="0" cy="33338"/>
            </a:xfrm>
            <a:custGeom>
              <a:avLst/>
              <a:gdLst>
                <a:gd name="T0" fmla="*/ 0 w 1"/>
                <a:gd name="T1" fmla="*/ 2147483646 h 2"/>
                <a:gd name="T2" fmla="*/ 0 w 1"/>
                <a:gd name="T3" fmla="*/ 0 h 2"/>
                <a:gd name="T4" fmla="*/ 0 w 1"/>
                <a:gd name="T5" fmla="*/ 2147483646 h 2"/>
                <a:gd name="T6" fmla="*/ 0 60000 65536"/>
                <a:gd name="T7" fmla="*/ 0 60000 65536"/>
                <a:gd name="T8" fmla="*/ 0 60000 65536"/>
              </a:gdLst>
              <a:ahLst/>
              <a:cxnLst>
                <a:cxn ang="T6">
                  <a:pos x="T0" y="T1"/>
                </a:cxn>
                <a:cxn ang="T7">
                  <a:pos x="T2" y="T3"/>
                </a:cxn>
                <a:cxn ang="T8">
                  <a:pos x="T4" y="T5"/>
                </a:cxn>
              </a:cxnLst>
              <a:rect l="0" t="0" r="r" b="b"/>
              <a:pathLst>
                <a:path w="1" h="2">
                  <a:moveTo>
                    <a:pt x="0" y="2"/>
                  </a:moveTo>
                  <a:cubicBezTo>
                    <a:pt x="0" y="2"/>
                    <a:pt x="0" y="1"/>
                    <a:pt x="0" y="0"/>
                  </a:cubicBezTo>
                  <a:cubicBezTo>
                    <a:pt x="0" y="1"/>
                    <a:pt x="0" y="2"/>
                    <a:pt x="0" y="2"/>
                  </a:cubicBez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11" name="Freeform 30">
              <a:extLst>
                <a:ext uri="{FF2B5EF4-FFF2-40B4-BE49-F238E27FC236}">
                  <a16:creationId xmlns:a16="http://schemas.microsoft.com/office/drawing/2014/main" id="{4D04C60E-00C8-45EF-AA50-6B510144306C}"/>
                </a:ext>
              </a:extLst>
            </p:cNvPr>
            <p:cNvSpPr>
              <a:spLocks noChangeArrowheads="1"/>
            </p:cNvSpPr>
            <p:nvPr/>
          </p:nvSpPr>
          <p:spPr bwMode="auto">
            <a:xfrm>
              <a:off x="714376" y="514350"/>
              <a:ext cx="104775" cy="155575"/>
            </a:xfrm>
            <a:custGeom>
              <a:avLst/>
              <a:gdLst>
                <a:gd name="T0" fmla="*/ 2147483646 w 6"/>
                <a:gd name="T1" fmla="*/ 2147483646 h 9"/>
                <a:gd name="T2" fmla="*/ 2147483646 w 6"/>
                <a:gd name="T3" fmla="*/ 2147483646 h 9"/>
                <a:gd name="T4" fmla="*/ 2147483646 w 6"/>
                <a:gd name="T5" fmla="*/ 2147483646 h 9"/>
                <a:gd name="T6" fmla="*/ 2147483646 w 6"/>
                <a:gd name="T7" fmla="*/ 0 h 9"/>
                <a:gd name="T8" fmla="*/ 2147483646 w 6"/>
                <a:gd name="T9" fmla="*/ 2147483646 h 9"/>
                <a:gd name="T10" fmla="*/ 2147483646 w 6"/>
                <a:gd name="T11" fmla="*/ 2147483646 h 9"/>
                <a:gd name="T12" fmla="*/ 0 w 6"/>
                <a:gd name="T13" fmla="*/ 2147483646 h 9"/>
                <a:gd name="T14" fmla="*/ 2147483646 w 6"/>
                <a:gd name="T15" fmla="*/ 2147483646 h 9"/>
                <a:gd name="T16" fmla="*/ 2147483646 w 6"/>
                <a:gd name="T17" fmla="*/ 2147483646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9">
                  <a:moveTo>
                    <a:pt x="3" y="5"/>
                  </a:moveTo>
                  <a:cubicBezTo>
                    <a:pt x="4" y="6"/>
                    <a:pt x="5" y="8"/>
                    <a:pt x="5" y="8"/>
                  </a:cubicBezTo>
                  <a:cubicBezTo>
                    <a:pt x="6" y="6"/>
                    <a:pt x="5" y="4"/>
                    <a:pt x="5" y="4"/>
                  </a:cubicBezTo>
                  <a:cubicBezTo>
                    <a:pt x="5" y="0"/>
                    <a:pt x="5" y="0"/>
                    <a:pt x="5" y="0"/>
                  </a:cubicBezTo>
                  <a:cubicBezTo>
                    <a:pt x="4" y="0"/>
                    <a:pt x="3" y="1"/>
                    <a:pt x="2" y="1"/>
                  </a:cubicBezTo>
                  <a:cubicBezTo>
                    <a:pt x="2" y="2"/>
                    <a:pt x="2" y="2"/>
                    <a:pt x="1" y="2"/>
                  </a:cubicBezTo>
                  <a:cubicBezTo>
                    <a:pt x="1" y="4"/>
                    <a:pt x="0" y="7"/>
                    <a:pt x="0" y="9"/>
                  </a:cubicBezTo>
                  <a:cubicBezTo>
                    <a:pt x="1" y="6"/>
                    <a:pt x="3" y="3"/>
                    <a:pt x="3" y="3"/>
                  </a:cubicBezTo>
                  <a:lnTo>
                    <a:pt x="3" y="5"/>
                  </a:ln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12" name="Freeform 31">
              <a:extLst>
                <a:ext uri="{FF2B5EF4-FFF2-40B4-BE49-F238E27FC236}">
                  <a16:creationId xmlns:a16="http://schemas.microsoft.com/office/drawing/2014/main" id="{DB584B8A-C4A6-4FC0-A0F5-1E195EC98793}"/>
                </a:ext>
              </a:extLst>
            </p:cNvPr>
            <p:cNvSpPr>
              <a:spLocks noChangeArrowheads="1"/>
            </p:cNvSpPr>
            <p:nvPr/>
          </p:nvSpPr>
          <p:spPr bwMode="auto">
            <a:xfrm>
              <a:off x="889001" y="498475"/>
              <a:ext cx="122238" cy="187325"/>
            </a:xfrm>
            <a:custGeom>
              <a:avLst/>
              <a:gdLst>
                <a:gd name="T0" fmla="*/ 0 w 7"/>
                <a:gd name="T1" fmla="*/ 2147483646 h 11"/>
                <a:gd name="T2" fmla="*/ 2147483646 w 7"/>
                <a:gd name="T3" fmla="*/ 2147483646 h 11"/>
                <a:gd name="T4" fmla="*/ 2147483646 w 7"/>
                <a:gd name="T5" fmla="*/ 0 h 11"/>
                <a:gd name="T6" fmla="*/ 2147483646 w 7"/>
                <a:gd name="T7" fmla="*/ 2147483646 h 11"/>
                <a:gd name="T8" fmla="*/ 0 w 7"/>
                <a:gd name="T9" fmla="*/ 2147483646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1">
                  <a:moveTo>
                    <a:pt x="0" y="11"/>
                  </a:moveTo>
                  <a:cubicBezTo>
                    <a:pt x="5" y="5"/>
                    <a:pt x="5" y="5"/>
                    <a:pt x="5" y="5"/>
                  </a:cubicBezTo>
                  <a:cubicBezTo>
                    <a:pt x="5" y="5"/>
                    <a:pt x="6" y="2"/>
                    <a:pt x="7" y="0"/>
                  </a:cubicBezTo>
                  <a:cubicBezTo>
                    <a:pt x="6" y="6"/>
                    <a:pt x="6" y="6"/>
                    <a:pt x="6" y="6"/>
                  </a:cubicBezTo>
                  <a:lnTo>
                    <a:pt x="0" y="11"/>
                  </a:ln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13" name="Freeform 32">
              <a:extLst>
                <a:ext uri="{FF2B5EF4-FFF2-40B4-BE49-F238E27FC236}">
                  <a16:creationId xmlns:a16="http://schemas.microsoft.com/office/drawing/2014/main" id="{BBDC0A89-2FE2-465E-9D99-BEA85D4D3DEC}"/>
                </a:ext>
              </a:extLst>
            </p:cNvPr>
            <p:cNvSpPr>
              <a:spLocks noChangeArrowheads="1"/>
            </p:cNvSpPr>
            <p:nvPr/>
          </p:nvSpPr>
          <p:spPr bwMode="auto">
            <a:xfrm>
              <a:off x="731838" y="138113"/>
              <a:ext cx="314325" cy="325438"/>
            </a:xfrm>
            <a:custGeom>
              <a:avLst/>
              <a:gdLst>
                <a:gd name="T0" fmla="*/ 2147483646 w 18"/>
                <a:gd name="T1" fmla="*/ 2147483646 h 19"/>
                <a:gd name="T2" fmla="*/ 2147483646 w 18"/>
                <a:gd name="T3" fmla="*/ 2147483646 h 19"/>
                <a:gd name="T4" fmla="*/ 2147483646 w 18"/>
                <a:gd name="T5" fmla="*/ 2147483646 h 19"/>
                <a:gd name="T6" fmla="*/ 2147483646 w 18"/>
                <a:gd name="T7" fmla="*/ 2147483646 h 19"/>
                <a:gd name="T8" fmla="*/ 2147483646 w 18"/>
                <a:gd name="T9" fmla="*/ 2147483646 h 19"/>
                <a:gd name="T10" fmla="*/ 2147483646 w 18"/>
                <a:gd name="T11" fmla="*/ 0 h 19"/>
                <a:gd name="T12" fmla="*/ 2147483646 w 18"/>
                <a:gd name="T13" fmla="*/ 0 h 19"/>
                <a:gd name="T14" fmla="*/ 2147483646 w 18"/>
                <a:gd name="T15" fmla="*/ 0 h 19"/>
                <a:gd name="T16" fmla="*/ 2147483646 w 18"/>
                <a:gd name="T17" fmla="*/ 2147483646 h 19"/>
                <a:gd name="T18" fmla="*/ 0 w 18"/>
                <a:gd name="T19" fmla="*/ 2147483646 h 19"/>
                <a:gd name="T20" fmla="*/ 0 w 18"/>
                <a:gd name="T21" fmla="*/ 2147483646 h 19"/>
                <a:gd name="T22" fmla="*/ 2147483646 w 18"/>
                <a:gd name="T23" fmla="*/ 2147483646 h 19"/>
                <a:gd name="T24" fmla="*/ 2147483646 w 18"/>
                <a:gd name="T25" fmla="*/ 2147483646 h 19"/>
                <a:gd name="T26" fmla="*/ 2147483646 w 18"/>
                <a:gd name="T27" fmla="*/ 2147483646 h 19"/>
                <a:gd name="T28" fmla="*/ 2147483646 w 18"/>
                <a:gd name="T29" fmla="*/ 2147483646 h 19"/>
                <a:gd name="T30" fmla="*/ 2147483646 w 18"/>
                <a:gd name="T31" fmla="*/ 2147483646 h 19"/>
                <a:gd name="T32" fmla="*/ 2147483646 w 18"/>
                <a:gd name="T33" fmla="*/ 2147483646 h 19"/>
                <a:gd name="T34" fmla="*/ 2147483646 w 18"/>
                <a:gd name="T35" fmla="*/ 2147483646 h 19"/>
                <a:gd name="T36" fmla="*/ 2147483646 w 18"/>
                <a:gd name="T37" fmla="*/ 2147483646 h 19"/>
                <a:gd name="T38" fmla="*/ 2147483646 w 18"/>
                <a:gd name="T39" fmla="*/ 2147483646 h 19"/>
                <a:gd name="T40" fmla="*/ 2147483646 w 18"/>
                <a:gd name="T41" fmla="*/ 2147483646 h 19"/>
                <a:gd name="T42" fmla="*/ 2147483646 w 18"/>
                <a:gd name="T43" fmla="*/ 2147483646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 h="19">
                  <a:moveTo>
                    <a:pt x="17" y="2"/>
                  </a:moveTo>
                  <a:cubicBezTo>
                    <a:pt x="16" y="1"/>
                    <a:pt x="15" y="2"/>
                    <a:pt x="15" y="3"/>
                  </a:cubicBezTo>
                  <a:cubicBezTo>
                    <a:pt x="15" y="3"/>
                    <a:pt x="14" y="5"/>
                    <a:pt x="14" y="6"/>
                  </a:cubicBezTo>
                  <a:cubicBezTo>
                    <a:pt x="13" y="6"/>
                    <a:pt x="13" y="6"/>
                    <a:pt x="13" y="6"/>
                  </a:cubicBezTo>
                  <a:cubicBezTo>
                    <a:pt x="13" y="6"/>
                    <a:pt x="13" y="5"/>
                    <a:pt x="11" y="3"/>
                  </a:cubicBezTo>
                  <a:cubicBezTo>
                    <a:pt x="11" y="3"/>
                    <a:pt x="9" y="1"/>
                    <a:pt x="7" y="0"/>
                  </a:cubicBezTo>
                  <a:cubicBezTo>
                    <a:pt x="7" y="0"/>
                    <a:pt x="6" y="0"/>
                    <a:pt x="5" y="0"/>
                  </a:cubicBezTo>
                  <a:cubicBezTo>
                    <a:pt x="5" y="0"/>
                    <a:pt x="5" y="0"/>
                    <a:pt x="5" y="0"/>
                  </a:cubicBezTo>
                  <a:cubicBezTo>
                    <a:pt x="4" y="0"/>
                    <a:pt x="3" y="1"/>
                    <a:pt x="3" y="1"/>
                  </a:cubicBezTo>
                  <a:cubicBezTo>
                    <a:pt x="3" y="1"/>
                    <a:pt x="0" y="1"/>
                    <a:pt x="0" y="1"/>
                  </a:cubicBezTo>
                  <a:cubicBezTo>
                    <a:pt x="0" y="1"/>
                    <a:pt x="0" y="2"/>
                    <a:pt x="0" y="2"/>
                  </a:cubicBezTo>
                  <a:cubicBezTo>
                    <a:pt x="1" y="1"/>
                    <a:pt x="4" y="1"/>
                    <a:pt x="6" y="2"/>
                  </a:cubicBezTo>
                  <a:cubicBezTo>
                    <a:pt x="6" y="4"/>
                    <a:pt x="8" y="4"/>
                    <a:pt x="8" y="5"/>
                  </a:cubicBezTo>
                  <a:cubicBezTo>
                    <a:pt x="8" y="5"/>
                    <a:pt x="10" y="6"/>
                    <a:pt x="9" y="8"/>
                  </a:cubicBezTo>
                  <a:cubicBezTo>
                    <a:pt x="9" y="10"/>
                    <a:pt x="10" y="12"/>
                    <a:pt x="11" y="12"/>
                  </a:cubicBezTo>
                  <a:cubicBezTo>
                    <a:pt x="12" y="12"/>
                    <a:pt x="12" y="15"/>
                    <a:pt x="9" y="17"/>
                  </a:cubicBezTo>
                  <a:cubicBezTo>
                    <a:pt x="8" y="18"/>
                    <a:pt x="8" y="19"/>
                    <a:pt x="7" y="19"/>
                  </a:cubicBezTo>
                  <a:cubicBezTo>
                    <a:pt x="8" y="19"/>
                    <a:pt x="8" y="19"/>
                    <a:pt x="8" y="19"/>
                  </a:cubicBezTo>
                  <a:cubicBezTo>
                    <a:pt x="9" y="18"/>
                    <a:pt x="14" y="15"/>
                    <a:pt x="15" y="13"/>
                  </a:cubicBezTo>
                  <a:cubicBezTo>
                    <a:pt x="15" y="10"/>
                    <a:pt x="15" y="9"/>
                    <a:pt x="15" y="9"/>
                  </a:cubicBezTo>
                  <a:cubicBezTo>
                    <a:pt x="15" y="9"/>
                    <a:pt x="16" y="9"/>
                    <a:pt x="17" y="8"/>
                  </a:cubicBezTo>
                  <a:cubicBezTo>
                    <a:pt x="17" y="7"/>
                    <a:pt x="18" y="3"/>
                    <a:pt x="17" y="2"/>
                  </a:cubicBezTo>
                  <a:close/>
                </a:path>
              </a:pathLst>
            </a:custGeom>
            <a:solidFill>
              <a:srgbClr val="E99D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 name="文本框 2">
            <a:extLst>
              <a:ext uri="{FF2B5EF4-FFF2-40B4-BE49-F238E27FC236}">
                <a16:creationId xmlns:a16="http://schemas.microsoft.com/office/drawing/2014/main" id="{4FBD7113-56B4-412E-AAD6-95FA8091FC54}"/>
              </a:ext>
            </a:extLst>
          </p:cNvPr>
          <p:cNvSpPr txBox="1"/>
          <p:nvPr/>
        </p:nvSpPr>
        <p:spPr>
          <a:xfrm>
            <a:off x="1266825" y="3659065"/>
            <a:ext cx="4535703" cy="769441"/>
          </a:xfrm>
          <a:prstGeom prst="rect">
            <a:avLst/>
          </a:prstGeom>
          <a:noFill/>
        </p:spPr>
        <p:txBody>
          <a:bodyPr wrap="square" rtlCol="0">
            <a:spAutoFit/>
          </a:bodyPr>
          <a:lstStyle/>
          <a:p>
            <a:r>
              <a:rPr lang="zh-CN" altLang="en-US" sz="1100" dirty="0">
                <a:solidFill>
                  <a:srgbClr val="000000"/>
                </a:solidFill>
                <a:latin typeface="微软雅黑" panose="020B0503020204020204" pitchFamily="34" charset="-122"/>
                <a:ea typeface="微软雅黑" panose="020B0503020204020204" pitchFamily="34" charset="-122"/>
              </a:rPr>
              <a:t>根据美团点评财报公布，每天有超过</a:t>
            </a:r>
            <a:r>
              <a:rPr lang="en-US" altLang="zh-CN" sz="1100" dirty="0">
                <a:solidFill>
                  <a:srgbClr val="000000"/>
                </a:solidFill>
                <a:latin typeface="微软雅黑" panose="020B0503020204020204" pitchFamily="34" charset="-122"/>
                <a:ea typeface="微软雅黑" panose="020B0503020204020204" pitchFamily="34" charset="-122"/>
              </a:rPr>
              <a:t>50</a:t>
            </a:r>
            <a:r>
              <a:rPr lang="zh-CN" altLang="en-US" sz="1100" dirty="0">
                <a:solidFill>
                  <a:srgbClr val="000000"/>
                </a:solidFill>
                <a:latin typeface="微软雅黑" panose="020B0503020204020204" pitchFamily="34" charset="-122"/>
                <a:ea typeface="微软雅黑" panose="020B0503020204020204" pitchFamily="34" charset="-122"/>
              </a:rPr>
              <a:t>万骑手小哥奔波在大街小巷，对于企业而言，配送方面的人力支出是巨大的。美团、饿了么此类具有硬性的大量即时配送需求的企业，采用无人机物流将大大降低成本，无人机即时物流配送将受到广泛欢迎。</a:t>
            </a:r>
            <a:endParaRPr lang="zh-CN" altLang="en-US" sz="1100" dirty="0"/>
          </a:p>
        </p:txBody>
      </p:sp>
      <p:sp>
        <p:nvSpPr>
          <p:cNvPr id="63" name="文本框 62">
            <a:extLst>
              <a:ext uri="{FF2B5EF4-FFF2-40B4-BE49-F238E27FC236}">
                <a16:creationId xmlns:a16="http://schemas.microsoft.com/office/drawing/2014/main" id="{C2A080EF-A900-46A3-9A4B-94DD1D81CBAC}"/>
              </a:ext>
            </a:extLst>
          </p:cNvPr>
          <p:cNvSpPr txBox="1"/>
          <p:nvPr/>
        </p:nvSpPr>
        <p:spPr>
          <a:xfrm>
            <a:off x="1266825" y="5044568"/>
            <a:ext cx="4535703" cy="938719"/>
          </a:xfrm>
          <a:prstGeom prst="rect">
            <a:avLst/>
          </a:prstGeom>
          <a:noFill/>
        </p:spPr>
        <p:txBody>
          <a:bodyPr wrap="square" rtlCol="0">
            <a:spAutoFit/>
          </a:bodyPr>
          <a:lstStyle/>
          <a:p>
            <a:r>
              <a:rPr lang="zh-CN" altLang="en-US" sz="1100" dirty="0">
                <a:solidFill>
                  <a:srgbClr val="000000"/>
                </a:solidFill>
                <a:latin typeface="微软雅黑" panose="020B0503020204020204" pitchFamily="34" charset="-122"/>
                <a:ea typeface="微软雅黑" panose="020B0503020204020204" pitchFamily="34" charset="-122"/>
              </a:rPr>
              <a:t>根据有关数据显示，自</a:t>
            </a:r>
            <a:r>
              <a:rPr lang="en-US" altLang="zh-CN" sz="1100" dirty="0">
                <a:solidFill>
                  <a:srgbClr val="000000"/>
                </a:solidFill>
                <a:latin typeface="微软雅黑" panose="020B0503020204020204" pitchFamily="34" charset="-122"/>
                <a:ea typeface="微软雅黑" panose="020B0503020204020204" pitchFamily="34" charset="-122"/>
              </a:rPr>
              <a:t>2014</a:t>
            </a:r>
            <a:r>
              <a:rPr lang="zh-CN" altLang="en-US" sz="1100" dirty="0">
                <a:solidFill>
                  <a:srgbClr val="000000"/>
                </a:solidFill>
                <a:latin typeface="微软雅黑" panose="020B0503020204020204" pitchFamily="34" charset="-122"/>
                <a:ea typeface="微软雅黑" panose="020B0503020204020204" pitchFamily="34" charset="-122"/>
              </a:rPr>
              <a:t>年</a:t>
            </a:r>
            <a:r>
              <a:rPr lang="en-US" altLang="zh-CN" sz="1100" dirty="0">
                <a:solidFill>
                  <a:srgbClr val="000000"/>
                </a:solidFill>
                <a:latin typeface="微软雅黑" panose="020B0503020204020204" pitchFamily="34" charset="-122"/>
                <a:ea typeface="微软雅黑" panose="020B0503020204020204" pitchFamily="34" charset="-122"/>
              </a:rPr>
              <a:t>12</a:t>
            </a:r>
            <a:r>
              <a:rPr lang="zh-CN" altLang="en-US" sz="1100" dirty="0">
                <a:solidFill>
                  <a:srgbClr val="000000"/>
                </a:solidFill>
                <a:latin typeface="微软雅黑" panose="020B0503020204020204" pitchFamily="34" charset="-122"/>
                <a:ea typeface="微软雅黑" panose="020B0503020204020204" pitchFamily="34" charset="-122"/>
              </a:rPr>
              <a:t>月至今，我国通过网络平台进行网络购物的人数占我国总人口的</a:t>
            </a:r>
            <a:r>
              <a:rPr lang="en-US" altLang="zh-CN" sz="1100" dirty="0">
                <a:solidFill>
                  <a:srgbClr val="000000"/>
                </a:solidFill>
                <a:latin typeface="微软雅黑" panose="020B0503020204020204" pitchFamily="34" charset="-122"/>
                <a:ea typeface="微软雅黑" panose="020B0503020204020204" pitchFamily="34" charset="-122"/>
              </a:rPr>
              <a:t>60%</a:t>
            </a:r>
            <a:r>
              <a:rPr lang="zh-CN" altLang="en-US" sz="1100" dirty="0">
                <a:solidFill>
                  <a:srgbClr val="000000"/>
                </a:solidFill>
                <a:latin typeface="微软雅黑" panose="020B0503020204020204" pitchFamily="34" charset="-122"/>
                <a:ea typeface="微软雅黑" panose="020B0503020204020204" pitchFamily="34" charset="-122"/>
              </a:rPr>
              <a:t>左右，农村网民的比例占总人口的</a:t>
            </a:r>
            <a:r>
              <a:rPr lang="en-US" altLang="zh-CN" sz="1100" dirty="0">
                <a:solidFill>
                  <a:srgbClr val="000000"/>
                </a:solidFill>
                <a:latin typeface="微软雅黑" panose="020B0503020204020204" pitchFamily="34" charset="-122"/>
                <a:ea typeface="微软雅黑" panose="020B0503020204020204" pitchFamily="34" charset="-122"/>
              </a:rPr>
              <a:t>28%</a:t>
            </a:r>
            <a:r>
              <a:rPr lang="zh-CN" altLang="en-US" sz="1100" dirty="0">
                <a:solidFill>
                  <a:srgbClr val="000000"/>
                </a:solidFill>
                <a:latin typeface="微软雅黑" panose="020B0503020204020204" pitchFamily="34" charset="-122"/>
                <a:ea typeface="微软雅黑" panose="020B0503020204020204" pitchFamily="34" charset="-122"/>
              </a:rPr>
              <a:t>左右，同比去年增长了约</a:t>
            </a:r>
            <a:r>
              <a:rPr lang="en-US" altLang="zh-CN" sz="1100" dirty="0">
                <a:solidFill>
                  <a:srgbClr val="000000"/>
                </a:solidFill>
                <a:latin typeface="微软雅黑" panose="020B0503020204020204" pitchFamily="34" charset="-122"/>
                <a:ea typeface="微软雅黑" panose="020B0503020204020204" pitchFamily="34" charset="-122"/>
              </a:rPr>
              <a:t>2000</a:t>
            </a:r>
            <a:r>
              <a:rPr lang="zh-CN" altLang="en-US" sz="1100" dirty="0">
                <a:solidFill>
                  <a:srgbClr val="000000"/>
                </a:solidFill>
                <a:latin typeface="微软雅黑" panose="020B0503020204020204" pitchFamily="34" charset="-122"/>
                <a:ea typeface="微软雅黑" panose="020B0503020204020204" pitchFamily="34" charset="-122"/>
              </a:rPr>
              <a:t>万人左右，但在农村，或是末端交通不太发达的三四线城市，或是较为偏远的民宿等应用场景，末端配送成本极高，而无人机的应用将有效解决这一问题。</a:t>
            </a:r>
            <a:endParaRPr lang="zh-CN" altLang="en-US" sz="1100" dirty="0"/>
          </a:p>
        </p:txBody>
      </p:sp>
      <p:sp>
        <p:nvSpPr>
          <p:cNvPr id="64" name="文本框 63">
            <a:extLst>
              <a:ext uri="{FF2B5EF4-FFF2-40B4-BE49-F238E27FC236}">
                <a16:creationId xmlns:a16="http://schemas.microsoft.com/office/drawing/2014/main" id="{3AF6C315-1300-4DCF-8EA5-B707BB81521A}"/>
              </a:ext>
            </a:extLst>
          </p:cNvPr>
          <p:cNvSpPr txBox="1"/>
          <p:nvPr/>
        </p:nvSpPr>
        <p:spPr>
          <a:xfrm>
            <a:off x="1230205" y="2458057"/>
            <a:ext cx="4535703" cy="600164"/>
          </a:xfrm>
          <a:prstGeom prst="rect">
            <a:avLst/>
          </a:prstGeom>
          <a:noFill/>
        </p:spPr>
        <p:txBody>
          <a:bodyPr wrap="square" rtlCol="0">
            <a:spAutoFit/>
          </a:bodyPr>
          <a:lstStyle/>
          <a:p>
            <a:r>
              <a:rPr lang="zh-CN" altLang="en-US" sz="1100" dirty="0">
                <a:solidFill>
                  <a:srgbClr val="000000"/>
                </a:solidFill>
                <a:latin typeface="微软雅黑" panose="020B0503020204020204" pitchFamily="34" charset="-122"/>
                <a:ea typeface="微软雅黑" panose="020B0503020204020204" pitchFamily="34" charset="-122"/>
              </a:rPr>
              <a:t>传统物流下一个包裹的运输途中有数次中转，信息安全，包裹隐私得不到保障。而对于那些对安全性和私密性有具体要求的个人委托人而言，选择无人机即时物流有效地保证了他们的信息安全。</a:t>
            </a:r>
            <a:endParaRPr lang="zh-CN" altLang="en-US" sz="1100" dirty="0"/>
          </a:p>
        </p:txBody>
      </p:sp>
      <p:sp>
        <p:nvSpPr>
          <p:cNvPr id="65" name="文本框 64">
            <a:extLst>
              <a:ext uri="{FF2B5EF4-FFF2-40B4-BE49-F238E27FC236}">
                <a16:creationId xmlns:a16="http://schemas.microsoft.com/office/drawing/2014/main" id="{D9956C1C-6350-47F3-B25C-AF59800D7B29}"/>
              </a:ext>
            </a:extLst>
          </p:cNvPr>
          <p:cNvSpPr txBox="1"/>
          <p:nvPr/>
        </p:nvSpPr>
        <p:spPr>
          <a:xfrm>
            <a:off x="1230205" y="1281385"/>
            <a:ext cx="4535703" cy="600164"/>
          </a:xfrm>
          <a:prstGeom prst="rect">
            <a:avLst/>
          </a:prstGeom>
          <a:noFill/>
        </p:spPr>
        <p:txBody>
          <a:bodyPr wrap="square" rtlCol="0">
            <a:spAutoFit/>
          </a:bodyPr>
          <a:lstStyle/>
          <a:p>
            <a:r>
              <a:rPr lang="zh-CN" altLang="en-US" sz="1100" dirty="0">
                <a:solidFill>
                  <a:srgbClr val="000000"/>
                </a:solidFill>
                <a:latin typeface="微软雅黑" panose="020B0503020204020204" pitchFamily="34" charset="-122"/>
                <a:ea typeface="微软雅黑" panose="020B0503020204020204" pitchFamily="34" charset="-122"/>
              </a:rPr>
              <a:t>对于药物、文件等需要快速准确运输过程的货品，无人机物流的针对性表现十分优秀。运力强，速度快，无人机即时配送将搭建起遥远的地理位置间空中的桥梁。</a:t>
            </a:r>
            <a:endParaRPr lang="zh-CN" alt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17762" name="椭圆 4">
            <a:extLst>
              <a:ext uri="{FF2B5EF4-FFF2-40B4-BE49-F238E27FC236}">
                <a16:creationId xmlns:a16="http://schemas.microsoft.com/office/drawing/2014/main" id="{4D573F5A-5E3E-44DF-ABE2-3C54B7575D91}"/>
              </a:ext>
            </a:extLst>
          </p:cNvPr>
          <p:cNvSpPr>
            <a:spLocks noChangeArrowheads="1"/>
          </p:cNvSpPr>
          <p:nvPr/>
        </p:nvSpPr>
        <p:spPr bwMode="auto">
          <a:xfrm>
            <a:off x="1869097" y="2166938"/>
            <a:ext cx="688975" cy="688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chemeClr val="bg1"/>
              </a:solidFill>
            </a:endParaRPr>
          </a:p>
        </p:txBody>
      </p:sp>
      <p:sp>
        <p:nvSpPr>
          <p:cNvPr id="117763" name="文本框 5">
            <a:extLst>
              <a:ext uri="{FF2B5EF4-FFF2-40B4-BE49-F238E27FC236}">
                <a16:creationId xmlns:a16="http://schemas.microsoft.com/office/drawing/2014/main" id="{09DA337A-4E78-4B25-ADB1-DEE0DF98756A}"/>
              </a:ext>
            </a:extLst>
          </p:cNvPr>
          <p:cNvSpPr txBox="1">
            <a:spLocks noChangeArrowheads="1"/>
          </p:cNvSpPr>
          <p:nvPr/>
        </p:nvSpPr>
        <p:spPr bwMode="auto">
          <a:xfrm>
            <a:off x="2794610" y="2219325"/>
            <a:ext cx="2428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a:solidFill>
                  <a:schemeClr val="bg1"/>
                </a:solidFill>
                <a:latin typeface="微软雅黑" panose="020B0503020204020204" pitchFamily="34" charset="-122"/>
                <a:ea typeface="微软雅黑" panose="020B0503020204020204" pitchFamily="34" charset="-122"/>
              </a:rPr>
              <a:t>项目概况</a:t>
            </a:r>
          </a:p>
        </p:txBody>
      </p:sp>
      <p:sp>
        <p:nvSpPr>
          <p:cNvPr id="117764" name="椭圆 6">
            <a:extLst>
              <a:ext uri="{FF2B5EF4-FFF2-40B4-BE49-F238E27FC236}">
                <a16:creationId xmlns:a16="http://schemas.microsoft.com/office/drawing/2014/main" id="{CFFAA0BF-AF9C-4CF5-A9ED-C7FB4F2E73E8}"/>
              </a:ext>
            </a:extLst>
          </p:cNvPr>
          <p:cNvSpPr>
            <a:spLocks noChangeArrowheads="1"/>
          </p:cNvSpPr>
          <p:nvPr/>
        </p:nvSpPr>
        <p:spPr bwMode="auto">
          <a:xfrm>
            <a:off x="6622379" y="4140201"/>
            <a:ext cx="688975" cy="688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chemeClr val="bg1"/>
              </a:solidFill>
            </a:endParaRPr>
          </a:p>
        </p:txBody>
      </p:sp>
      <p:sp>
        <p:nvSpPr>
          <p:cNvPr id="117765" name="文本框 7">
            <a:extLst>
              <a:ext uri="{FF2B5EF4-FFF2-40B4-BE49-F238E27FC236}">
                <a16:creationId xmlns:a16="http://schemas.microsoft.com/office/drawing/2014/main" id="{1777996D-F55A-46C8-9E77-FED54432CA35}"/>
              </a:ext>
            </a:extLst>
          </p:cNvPr>
          <p:cNvSpPr txBox="1">
            <a:spLocks noChangeArrowheads="1"/>
          </p:cNvSpPr>
          <p:nvPr/>
        </p:nvSpPr>
        <p:spPr bwMode="auto">
          <a:xfrm>
            <a:off x="7489093" y="4186238"/>
            <a:ext cx="28305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rPr>
              <a:t>商业模式</a:t>
            </a:r>
          </a:p>
        </p:txBody>
      </p:sp>
      <p:sp>
        <p:nvSpPr>
          <p:cNvPr id="117766" name="椭圆 8">
            <a:extLst>
              <a:ext uri="{FF2B5EF4-FFF2-40B4-BE49-F238E27FC236}">
                <a16:creationId xmlns:a16="http://schemas.microsoft.com/office/drawing/2014/main" id="{BC952B98-41EF-401D-8C27-C707133CE69E}"/>
              </a:ext>
            </a:extLst>
          </p:cNvPr>
          <p:cNvSpPr>
            <a:spLocks noChangeArrowheads="1"/>
          </p:cNvSpPr>
          <p:nvPr/>
        </p:nvSpPr>
        <p:spPr bwMode="auto">
          <a:xfrm>
            <a:off x="6622379" y="2172553"/>
            <a:ext cx="688975" cy="688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chemeClr val="bg1"/>
              </a:solidFill>
            </a:endParaRPr>
          </a:p>
        </p:txBody>
      </p:sp>
      <p:sp>
        <p:nvSpPr>
          <p:cNvPr id="117767" name="文本框 9">
            <a:extLst>
              <a:ext uri="{FF2B5EF4-FFF2-40B4-BE49-F238E27FC236}">
                <a16:creationId xmlns:a16="http://schemas.microsoft.com/office/drawing/2014/main" id="{F4C45B77-15FE-44E4-9C13-8B3759861A79}"/>
              </a:ext>
            </a:extLst>
          </p:cNvPr>
          <p:cNvSpPr txBox="1">
            <a:spLocks noChangeArrowheads="1"/>
          </p:cNvSpPr>
          <p:nvPr/>
        </p:nvSpPr>
        <p:spPr bwMode="auto">
          <a:xfrm>
            <a:off x="7492391" y="2219325"/>
            <a:ext cx="28305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rPr>
              <a:t>核心团队</a:t>
            </a:r>
          </a:p>
        </p:txBody>
      </p:sp>
      <p:sp>
        <p:nvSpPr>
          <p:cNvPr id="117768" name="椭圆 10">
            <a:extLst>
              <a:ext uri="{FF2B5EF4-FFF2-40B4-BE49-F238E27FC236}">
                <a16:creationId xmlns:a16="http://schemas.microsoft.com/office/drawing/2014/main" id="{E7DFB686-92C0-44B0-8FC6-4BB42D31BB10}"/>
              </a:ext>
            </a:extLst>
          </p:cNvPr>
          <p:cNvSpPr>
            <a:spLocks noChangeArrowheads="1"/>
          </p:cNvSpPr>
          <p:nvPr/>
        </p:nvSpPr>
        <p:spPr bwMode="auto">
          <a:xfrm>
            <a:off x="1869097" y="4140934"/>
            <a:ext cx="688975" cy="6889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chemeClr val="bg1"/>
              </a:solidFill>
            </a:endParaRPr>
          </a:p>
        </p:txBody>
      </p:sp>
      <p:sp>
        <p:nvSpPr>
          <p:cNvPr id="117769" name="文本框 11">
            <a:extLst>
              <a:ext uri="{FF2B5EF4-FFF2-40B4-BE49-F238E27FC236}">
                <a16:creationId xmlns:a16="http://schemas.microsoft.com/office/drawing/2014/main" id="{9D871D2A-2688-4A57-88F4-468A71CB1C0E}"/>
              </a:ext>
            </a:extLst>
          </p:cNvPr>
          <p:cNvSpPr txBox="1">
            <a:spLocks noChangeArrowheads="1"/>
          </p:cNvSpPr>
          <p:nvPr/>
        </p:nvSpPr>
        <p:spPr bwMode="auto">
          <a:xfrm>
            <a:off x="2809692" y="4186238"/>
            <a:ext cx="28305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rPr>
              <a:t>成果展示</a:t>
            </a:r>
          </a:p>
        </p:txBody>
      </p:sp>
      <p:sp>
        <p:nvSpPr>
          <p:cNvPr id="117770" name="Freeform 68">
            <a:extLst>
              <a:ext uri="{FF2B5EF4-FFF2-40B4-BE49-F238E27FC236}">
                <a16:creationId xmlns:a16="http://schemas.microsoft.com/office/drawing/2014/main" id="{02A6D955-C316-44E6-A365-E7588A3FC920}"/>
              </a:ext>
            </a:extLst>
          </p:cNvPr>
          <p:cNvSpPr>
            <a:spLocks noEditPoints="1" noChangeArrowheads="1"/>
          </p:cNvSpPr>
          <p:nvPr/>
        </p:nvSpPr>
        <p:spPr bwMode="auto">
          <a:xfrm>
            <a:off x="2027847" y="2328863"/>
            <a:ext cx="361950" cy="365125"/>
          </a:xfrm>
          <a:custGeom>
            <a:avLst/>
            <a:gdLst>
              <a:gd name="T0" fmla="*/ 2147483646 w 286"/>
              <a:gd name="T1" fmla="*/ 2147483646 h 288"/>
              <a:gd name="T2" fmla="*/ 2147483646 w 286"/>
              <a:gd name="T3" fmla="*/ 2147483646 h 288"/>
              <a:gd name="T4" fmla="*/ 2147483646 w 286"/>
              <a:gd name="T5" fmla="*/ 2147483646 h 288"/>
              <a:gd name="T6" fmla="*/ 2147483646 w 286"/>
              <a:gd name="T7" fmla="*/ 0 h 288"/>
              <a:gd name="T8" fmla="*/ 2147483646 w 286"/>
              <a:gd name="T9" fmla="*/ 0 h 288"/>
              <a:gd name="T10" fmla="*/ 2147483646 w 286"/>
              <a:gd name="T11" fmla="*/ 2147483646 h 288"/>
              <a:gd name="T12" fmla="*/ 2147483646 w 286"/>
              <a:gd name="T13" fmla="*/ 2147483646 h 288"/>
              <a:gd name="T14" fmla="*/ 0 w 286"/>
              <a:gd name="T15" fmla="*/ 2147483646 h 288"/>
              <a:gd name="T16" fmla="*/ 0 w 286"/>
              <a:gd name="T17" fmla="*/ 2147483646 h 288"/>
              <a:gd name="T18" fmla="*/ 2147483646 w 286"/>
              <a:gd name="T19" fmla="*/ 2147483646 h 288"/>
              <a:gd name="T20" fmla="*/ 2147483646 w 286"/>
              <a:gd name="T21" fmla="*/ 2147483646 h 288"/>
              <a:gd name="T22" fmla="*/ 2147483646 w 286"/>
              <a:gd name="T23" fmla="*/ 2147483646 h 288"/>
              <a:gd name="T24" fmla="*/ 2147483646 w 286"/>
              <a:gd name="T25" fmla="*/ 2147483646 h 288"/>
              <a:gd name="T26" fmla="*/ 2147483646 w 286"/>
              <a:gd name="T27" fmla="*/ 2147483646 h 288"/>
              <a:gd name="T28" fmla="*/ 2147483646 w 286"/>
              <a:gd name="T29" fmla="*/ 2147483646 h 288"/>
              <a:gd name="T30" fmla="*/ 2147483646 w 286"/>
              <a:gd name="T31" fmla="*/ 2147483646 h 288"/>
              <a:gd name="T32" fmla="*/ 2147483646 w 286"/>
              <a:gd name="T33" fmla="*/ 2147483646 h 288"/>
              <a:gd name="T34" fmla="*/ 2147483646 w 286"/>
              <a:gd name="T35" fmla="*/ 2147483646 h 288"/>
              <a:gd name="T36" fmla="*/ 2147483646 w 286"/>
              <a:gd name="T37" fmla="*/ 2147483646 h 288"/>
              <a:gd name="T38" fmla="*/ 2147483646 w 286"/>
              <a:gd name="T39" fmla="*/ 2147483646 h 288"/>
              <a:gd name="T40" fmla="*/ 2147483646 w 286"/>
              <a:gd name="T41" fmla="*/ 2147483646 h 288"/>
              <a:gd name="T42" fmla="*/ 2147483646 w 286"/>
              <a:gd name="T43" fmla="*/ 2147483646 h 288"/>
              <a:gd name="T44" fmla="*/ 2147483646 w 286"/>
              <a:gd name="T45" fmla="*/ 2147483646 h 288"/>
              <a:gd name="T46" fmla="*/ 2147483646 w 286"/>
              <a:gd name="T47" fmla="*/ 2147483646 h 288"/>
              <a:gd name="T48" fmla="*/ 2147483646 w 286"/>
              <a:gd name="T49" fmla="*/ 2147483646 h 288"/>
              <a:gd name="T50" fmla="*/ 2147483646 w 286"/>
              <a:gd name="T51" fmla="*/ 2147483646 h 288"/>
              <a:gd name="T52" fmla="*/ 2147483646 w 286"/>
              <a:gd name="T53" fmla="*/ 2147483646 h 288"/>
              <a:gd name="T54" fmla="*/ 2147483646 w 286"/>
              <a:gd name="T55" fmla="*/ 2147483646 h 288"/>
              <a:gd name="T56" fmla="*/ 2147483646 w 286"/>
              <a:gd name="T57" fmla="*/ 2147483646 h 288"/>
              <a:gd name="T58" fmla="*/ 2147483646 w 286"/>
              <a:gd name="T59" fmla="*/ 2147483646 h 288"/>
              <a:gd name="T60" fmla="*/ 2147483646 w 286"/>
              <a:gd name="T61" fmla="*/ 2147483646 h 288"/>
              <a:gd name="T62" fmla="*/ 2147483646 w 286"/>
              <a:gd name="T63" fmla="*/ 2147483646 h 288"/>
              <a:gd name="T64" fmla="*/ 2147483646 w 286"/>
              <a:gd name="T65" fmla="*/ 2147483646 h 2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rgbClr val="4093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17771" name="组合 13">
            <a:extLst>
              <a:ext uri="{FF2B5EF4-FFF2-40B4-BE49-F238E27FC236}">
                <a16:creationId xmlns:a16="http://schemas.microsoft.com/office/drawing/2014/main" id="{B97C1B31-CC7E-47E5-A406-0BC7AD0D275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979" y="4300538"/>
            <a:ext cx="309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2" name="组合 16">
            <a:extLst>
              <a:ext uri="{FF2B5EF4-FFF2-40B4-BE49-F238E27FC236}">
                <a16:creationId xmlns:a16="http://schemas.microsoft.com/office/drawing/2014/main" id="{87676AC1-C0B0-468D-80A0-CABCE442938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7004" y="2323365"/>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3" name="Freeform 372">
            <a:extLst>
              <a:ext uri="{FF2B5EF4-FFF2-40B4-BE49-F238E27FC236}">
                <a16:creationId xmlns:a16="http://schemas.microsoft.com/office/drawing/2014/main" id="{B61D0B95-6BC7-4A51-81C0-39A8EBFEEB15}"/>
              </a:ext>
            </a:extLst>
          </p:cNvPr>
          <p:cNvSpPr>
            <a:spLocks noChangeArrowheads="1"/>
          </p:cNvSpPr>
          <p:nvPr/>
        </p:nvSpPr>
        <p:spPr bwMode="auto">
          <a:xfrm>
            <a:off x="2019910" y="4355246"/>
            <a:ext cx="388937" cy="260350"/>
          </a:xfrm>
          <a:custGeom>
            <a:avLst/>
            <a:gdLst>
              <a:gd name="T0" fmla="*/ 2147483646 w 174"/>
              <a:gd name="T1" fmla="*/ 2147483646 h 117"/>
              <a:gd name="T2" fmla="*/ 2147483646 w 174"/>
              <a:gd name="T3" fmla="*/ 0 h 117"/>
              <a:gd name="T4" fmla="*/ 2147483646 w 174"/>
              <a:gd name="T5" fmla="*/ 2147483646 h 117"/>
              <a:gd name="T6" fmla="*/ 2147483646 w 174"/>
              <a:gd name="T7" fmla="*/ 2147483646 h 117"/>
              <a:gd name="T8" fmla="*/ 2147483646 w 174"/>
              <a:gd name="T9" fmla="*/ 2147483646 h 117"/>
              <a:gd name="T10" fmla="*/ 2147483646 w 174"/>
              <a:gd name="T11" fmla="*/ 2147483646 h 117"/>
              <a:gd name="T12" fmla="*/ 0 w 174"/>
              <a:gd name="T13" fmla="*/ 2147483646 h 117"/>
              <a:gd name="T14" fmla="*/ 2147483646 w 174"/>
              <a:gd name="T15" fmla="*/ 2147483646 h 117"/>
              <a:gd name="T16" fmla="*/ 2147483646 w 174"/>
              <a:gd name="T17" fmla="*/ 2147483646 h 117"/>
              <a:gd name="T18" fmla="*/ 2147483646 w 174"/>
              <a:gd name="T19" fmla="*/ 2147483646 h 117"/>
              <a:gd name="T20" fmla="*/ 2147483646 w 174"/>
              <a:gd name="T21" fmla="*/ 2147483646 h 117"/>
              <a:gd name="T22" fmla="*/ 2147483646 w 174"/>
              <a:gd name="T23" fmla="*/ 2147483646 h 1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4" h="117">
                <a:moveTo>
                  <a:pt x="156" y="71"/>
                </a:moveTo>
                <a:lnTo>
                  <a:pt x="174" y="0"/>
                </a:lnTo>
                <a:lnTo>
                  <a:pt x="103" y="18"/>
                </a:lnTo>
                <a:lnTo>
                  <a:pt x="121" y="35"/>
                </a:lnTo>
                <a:lnTo>
                  <a:pt x="90" y="66"/>
                </a:lnTo>
                <a:lnTo>
                  <a:pt x="62" y="37"/>
                </a:lnTo>
                <a:lnTo>
                  <a:pt x="0" y="99"/>
                </a:lnTo>
                <a:lnTo>
                  <a:pt x="19" y="117"/>
                </a:lnTo>
                <a:lnTo>
                  <a:pt x="62" y="74"/>
                </a:lnTo>
                <a:lnTo>
                  <a:pt x="90" y="103"/>
                </a:lnTo>
                <a:lnTo>
                  <a:pt x="140" y="55"/>
                </a:lnTo>
                <a:lnTo>
                  <a:pt x="156" y="71"/>
                </a:lnTo>
                <a:close/>
              </a:path>
            </a:pathLst>
          </a:custGeom>
          <a:solidFill>
            <a:srgbClr val="4093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74" name="文本框 20">
            <a:extLst>
              <a:ext uri="{FF2B5EF4-FFF2-40B4-BE49-F238E27FC236}">
                <a16:creationId xmlns:a16="http://schemas.microsoft.com/office/drawing/2014/main" id="{2E080733-4E5C-461E-82CB-F0D7B751F86F}"/>
              </a:ext>
            </a:extLst>
          </p:cNvPr>
          <p:cNvSpPr txBox="1">
            <a:spLocks noChangeArrowheads="1"/>
          </p:cNvSpPr>
          <p:nvPr/>
        </p:nvSpPr>
        <p:spPr bwMode="auto">
          <a:xfrm>
            <a:off x="2881923" y="2886075"/>
            <a:ext cx="1343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行业现状</a:t>
            </a:r>
          </a:p>
        </p:txBody>
      </p:sp>
      <p:sp>
        <p:nvSpPr>
          <p:cNvPr id="117775" name="文本框 21">
            <a:extLst>
              <a:ext uri="{FF2B5EF4-FFF2-40B4-BE49-F238E27FC236}">
                <a16:creationId xmlns:a16="http://schemas.microsoft.com/office/drawing/2014/main" id="{EE0C744C-F154-4D91-AF27-2821092FDB38}"/>
              </a:ext>
            </a:extLst>
          </p:cNvPr>
          <p:cNvSpPr txBox="1">
            <a:spLocks noChangeArrowheads="1"/>
          </p:cNvSpPr>
          <p:nvPr/>
        </p:nvSpPr>
        <p:spPr bwMode="auto">
          <a:xfrm>
            <a:off x="4210661" y="2886075"/>
            <a:ext cx="134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挑战需求</a:t>
            </a:r>
          </a:p>
        </p:txBody>
      </p:sp>
      <p:sp>
        <p:nvSpPr>
          <p:cNvPr id="117779" name="文本框 25">
            <a:extLst>
              <a:ext uri="{FF2B5EF4-FFF2-40B4-BE49-F238E27FC236}">
                <a16:creationId xmlns:a16="http://schemas.microsoft.com/office/drawing/2014/main" id="{592C6B11-F42A-418A-89FE-882EA8FE344C}"/>
              </a:ext>
            </a:extLst>
          </p:cNvPr>
          <p:cNvSpPr txBox="1">
            <a:spLocks noChangeArrowheads="1"/>
          </p:cNvSpPr>
          <p:nvPr/>
        </p:nvSpPr>
        <p:spPr bwMode="auto">
          <a:xfrm>
            <a:off x="7489490" y="4837843"/>
            <a:ext cx="1343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dirty="0">
                <a:solidFill>
                  <a:schemeClr val="bg1"/>
                </a:solidFill>
                <a:latin typeface="微软雅黑" panose="020B0503020204020204" pitchFamily="34" charset="-122"/>
                <a:ea typeface="微软雅黑" panose="020B0503020204020204" pitchFamily="34" charset="-122"/>
              </a:rPr>
              <a:t>BMC</a:t>
            </a:r>
            <a:r>
              <a:rPr lang="zh-CN" altLang="en-US" sz="2000" dirty="0">
                <a:solidFill>
                  <a:schemeClr val="bg1"/>
                </a:solidFill>
                <a:latin typeface="微软雅黑" panose="020B0503020204020204" pitchFamily="34" charset="-122"/>
                <a:ea typeface="微软雅黑" panose="020B0503020204020204" pitchFamily="34" charset="-122"/>
              </a:rPr>
              <a:t>介绍</a:t>
            </a:r>
          </a:p>
        </p:txBody>
      </p:sp>
      <p:sp>
        <p:nvSpPr>
          <p:cNvPr id="117780" name="文本框 26">
            <a:extLst>
              <a:ext uri="{FF2B5EF4-FFF2-40B4-BE49-F238E27FC236}">
                <a16:creationId xmlns:a16="http://schemas.microsoft.com/office/drawing/2014/main" id="{1A7FFD43-5440-45E7-AA35-041E6FB8EC30}"/>
              </a:ext>
            </a:extLst>
          </p:cNvPr>
          <p:cNvSpPr txBox="1">
            <a:spLocks noChangeArrowheads="1"/>
          </p:cNvSpPr>
          <p:nvPr/>
        </p:nvSpPr>
        <p:spPr bwMode="auto">
          <a:xfrm>
            <a:off x="8832119" y="4837113"/>
            <a:ext cx="134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目标客户</a:t>
            </a:r>
          </a:p>
        </p:txBody>
      </p:sp>
      <p:sp>
        <p:nvSpPr>
          <p:cNvPr id="117781" name="文本框 27">
            <a:extLst>
              <a:ext uri="{FF2B5EF4-FFF2-40B4-BE49-F238E27FC236}">
                <a16:creationId xmlns:a16="http://schemas.microsoft.com/office/drawing/2014/main" id="{28326C2A-38A6-419F-8E4C-708E1F48528F}"/>
              </a:ext>
            </a:extLst>
          </p:cNvPr>
          <p:cNvSpPr txBox="1">
            <a:spLocks noChangeArrowheads="1"/>
          </p:cNvSpPr>
          <p:nvPr/>
        </p:nvSpPr>
        <p:spPr bwMode="auto">
          <a:xfrm>
            <a:off x="8832912" y="5212187"/>
            <a:ext cx="1343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市场分析</a:t>
            </a:r>
          </a:p>
        </p:txBody>
      </p:sp>
      <p:sp>
        <p:nvSpPr>
          <p:cNvPr id="117782" name="文本框 28">
            <a:extLst>
              <a:ext uri="{FF2B5EF4-FFF2-40B4-BE49-F238E27FC236}">
                <a16:creationId xmlns:a16="http://schemas.microsoft.com/office/drawing/2014/main" id="{5E39C0D2-18DE-4D68-AE39-55DE2B08A295}"/>
              </a:ext>
            </a:extLst>
          </p:cNvPr>
          <p:cNvSpPr txBox="1">
            <a:spLocks noChangeArrowheads="1"/>
          </p:cNvSpPr>
          <p:nvPr/>
        </p:nvSpPr>
        <p:spPr bwMode="auto">
          <a:xfrm>
            <a:off x="2881923" y="4837113"/>
            <a:ext cx="1343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产品介绍</a:t>
            </a:r>
          </a:p>
        </p:txBody>
      </p:sp>
      <p:sp>
        <p:nvSpPr>
          <p:cNvPr id="117783" name="文本框 29">
            <a:extLst>
              <a:ext uri="{FF2B5EF4-FFF2-40B4-BE49-F238E27FC236}">
                <a16:creationId xmlns:a16="http://schemas.microsoft.com/office/drawing/2014/main" id="{1C75BAA1-581C-4BC9-B567-3C726EBC1333}"/>
              </a:ext>
            </a:extLst>
          </p:cNvPr>
          <p:cNvSpPr txBox="1">
            <a:spLocks noChangeArrowheads="1"/>
          </p:cNvSpPr>
          <p:nvPr/>
        </p:nvSpPr>
        <p:spPr bwMode="auto">
          <a:xfrm>
            <a:off x="4210661" y="4837113"/>
            <a:ext cx="1344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技术核心</a:t>
            </a:r>
          </a:p>
        </p:txBody>
      </p:sp>
      <p:sp>
        <p:nvSpPr>
          <p:cNvPr id="117784" name="文本框 30">
            <a:extLst>
              <a:ext uri="{FF2B5EF4-FFF2-40B4-BE49-F238E27FC236}">
                <a16:creationId xmlns:a16="http://schemas.microsoft.com/office/drawing/2014/main" id="{23E7FD14-CC99-439E-B0D4-548D24093B80}"/>
              </a:ext>
            </a:extLst>
          </p:cNvPr>
          <p:cNvSpPr txBox="1">
            <a:spLocks noChangeArrowheads="1"/>
          </p:cNvSpPr>
          <p:nvPr/>
        </p:nvSpPr>
        <p:spPr bwMode="auto">
          <a:xfrm>
            <a:off x="2881923" y="5194300"/>
            <a:ext cx="1343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应用场景</a:t>
            </a:r>
          </a:p>
        </p:txBody>
      </p:sp>
      <p:sp>
        <p:nvSpPr>
          <p:cNvPr id="117785" name="文本框 31">
            <a:extLst>
              <a:ext uri="{FF2B5EF4-FFF2-40B4-BE49-F238E27FC236}">
                <a16:creationId xmlns:a16="http://schemas.microsoft.com/office/drawing/2014/main" id="{749A448F-9F67-41BA-9B8E-1FD1877C7F58}"/>
              </a:ext>
            </a:extLst>
          </p:cNvPr>
          <p:cNvSpPr txBox="1">
            <a:spLocks noChangeArrowheads="1"/>
          </p:cNvSpPr>
          <p:nvPr/>
        </p:nvSpPr>
        <p:spPr bwMode="auto">
          <a:xfrm>
            <a:off x="4210661" y="5194300"/>
            <a:ext cx="134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未来计划</a:t>
            </a:r>
          </a:p>
        </p:txBody>
      </p:sp>
      <p:sp>
        <p:nvSpPr>
          <p:cNvPr id="117790" name="文本框 36">
            <a:extLst>
              <a:ext uri="{FF2B5EF4-FFF2-40B4-BE49-F238E27FC236}">
                <a16:creationId xmlns:a16="http://schemas.microsoft.com/office/drawing/2014/main" id="{46272C3E-B61C-4B6A-981C-8B27ADD64779}"/>
              </a:ext>
            </a:extLst>
          </p:cNvPr>
          <p:cNvSpPr txBox="1">
            <a:spLocks noChangeArrowheads="1"/>
          </p:cNvSpPr>
          <p:nvPr/>
        </p:nvSpPr>
        <p:spPr bwMode="auto">
          <a:xfrm>
            <a:off x="5178425" y="971550"/>
            <a:ext cx="24812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b="1">
                <a:solidFill>
                  <a:schemeClr val="bg1"/>
                </a:solidFill>
                <a:latin typeface="微软雅黑" panose="020B0503020204020204" pitchFamily="34" charset="-122"/>
                <a:ea typeface="微软雅黑" panose="020B0503020204020204" pitchFamily="34" charset="-122"/>
              </a:rPr>
              <a:t>—</a:t>
            </a:r>
            <a:r>
              <a:rPr lang="zh-CN" altLang="en-US" sz="3200" b="1">
                <a:solidFill>
                  <a:schemeClr val="bg1"/>
                </a:solidFill>
                <a:latin typeface="微软雅黑" panose="020B0503020204020204" pitchFamily="34" charset="-122"/>
                <a:ea typeface="微软雅黑" panose="020B0503020204020204" pitchFamily="34" charset="-122"/>
              </a:rPr>
              <a:t>目录</a:t>
            </a:r>
            <a:r>
              <a:rPr lang="en-US" altLang="zh-CN" sz="3200" b="1">
                <a:solidFill>
                  <a:schemeClr val="bg1"/>
                </a:solidFill>
                <a:latin typeface="微软雅黑" panose="020B0503020204020204" pitchFamily="34" charset="-122"/>
                <a:ea typeface="微软雅黑" panose="020B0503020204020204" pitchFamily="34" charset="-122"/>
              </a:rPr>
              <a:t>—</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117796" name="文本框 25">
            <a:extLst>
              <a:ext uri="{FF2B5EF4-FFF2-40B4-BE49-F238E27FC236}">
                <a16:creationId xmlns:a16="http://schemas.microsoft.com/office/drawing/2014/main" id="{E9929E4C-B5D0-4812-946F-71139EECD08E}"/>
              </a:ext>
            </a:extLst>
          </p:cNvPr>
          <p:cNvSpPr txBox="1">
            <a:spLocks noChangeArrowheads="1"/>
          </p:cNvSpPr>
          <p:nvPr/>
        </p:nvSpPr>
        <p:spPr bwMode="auto">
          <a:xfrm>
            <a:off x="7489093" y="2855913"/>
            <a:ext cx="1343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团队介绍</a:t>
            </a:r>
          </a:p>
        </p:txBody>
      </p:sp>
      <p:sp>
        <p:nvSpPr>
          <p:cNvPr id="117797" name="文本框 26">
            <a:extLst>
              <a:ext uri="{FF2B5EF4-FFF2-40B4-BE49-F238E27FC236}">
                <a16:creationId xmlns:a16="http://schemas.microsoft.com/office/drawing/2014/main" id="{6428CB8A-6B64-4652-9B17-8F1C27FE51EC}"/>
              </a:ext>
            </a:extLst>
          </p:cNvPr>
          <p:cNvSpPr txBox="1">
            <a:spLocks noChangeArrowheads="1"/>
          </p:cNvSpPr>
          <p:nvPr/>
        </p:nvSpPr>
        <p:spPr bwMode="auto">
          <a:xfrm>
            <a:off x="8832118" y="2871482"/>
            <a:ext cx="1344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组织构架</a:t>
            </a:r>
          </a:p>
        </p:txBody>
      </p:sp>
      <p:sp>
        <p:nvSpPr>
          <p:cNvPr id="39" name="文本框 27">
            <a:extLst>
              <a:ext uri="{FF2B5EF4-FFF2-40B4-BE49-F238E27FC236}">
                <a16:creationId xmlns:a16="http://schemas.microsoft.com/office/drawing/2014/main" id="{F0175027-780D-4594-9CB0-11D1BAA8B449}"/>
              </a:ext>
            </a:extLst>
          </p:cNvPr>
          <p:cNvSpPr txBox="1">
            <a:spLocks noChangeArrowheads="1"/>
          </p:cNvSpPr>
          <p:nvPr/>
        </p:nvSpPr>
        <p:spPr bwMode="auto">
          <a:xfrm>
            <a:off x="7501794" y="5215733"/>
            <a:ext cx="1343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rPr>
              <a:t>竞品分析</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图片 3">
            <a:extLst>
              <a:ext uri="{FF2B5EF4-FFF2-40B4-BE49-F238E27FC236}">
                <a16:creationId xmlns:a16="http://schemas.microsoft.com/office/drawing/2014/main" id="{3B89E3DD-8B7F-4AEB-A367-3A9F88F28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任意多边形 19">
            <a:extLst>
              <a:ext uri="{FF2B5EF4-FFF2-40B4-BE49-F238E27FC236}">
                <a16:creationId xmlns:a16="http://schemas.microsoft.com/office/drawing/2014/main" id="{341529EE-B9F8-4C25-9873-0A97353AFBD0}"/>
              </a:ext>
            </a:extLst>
          </p:cNvPr>
          <p:cNvSpPr>
            <a:spLocks noChangeArrowheads="1"/>
          </p:cNvSpPr>
          <p:nvPr/>
        </p:nvSpPr>
        <p:spPr bwMode="auto">
          <a:xfrm>
            <a:off x="0" y="0"/>
            <a:ext cx="7240588" cy="6858000"/>
          </a:xfrm>
          <a:custGeom>
            <a:avLst/>
            <a:gdLst>
              <a:gd name="T0" fmla="*/ 460486 w 7239909"/>
              <a:gd name="T1" fmla="*/ 0 h 6857999"/>
              <a:gd name="T2" fmla="*/ 5547400 w 7239909"/>
              <a:gd name="T3" fmla="*/ 0 h 6857999"/>
              <a:gd name="T4" fmla="*/ 5699706 w 7239909"/>
              <a:gd name="T5" fmla="*/ 113861 h 6857999"/>
              <a:gd name="T6" fmla="*/ 7241946 w 7239909"/>
              <a:gd name="T7" fmla="*/ 3383190 h 6857999"/>
              <a:gd name="T8" fmla="*/ 5699707 w 7239909"/>
              <a:gd name="T9" fmla="*/ 6652523 h 6857999"/>
              <a:gd name="T10" fmla="*/ 5424847 w 7239909"/>
              <a:gd name="T11" fmla="*/ 6858002 h 6857999"/>
              <a:gd name="T12" fmla="*/ 583042 w 7239909"/>
              <a:gd name="T13" fmla="*/ 6858002 h 6857999"/>
              <a:gd name="T14" fmla="*/ 308180 w 7239909"/>
              <a:gd name="T15" fmla="*/ 6652523 h 6857999"/>
              <a:gd name="T16" fmla="*/ 7223 w 7239909"/>
              <a:gd name="T17" fmla="*/ 6379071 h 6857999"/>
              <a:gd name="T18" fmla="*/ 0 w 7239909"/>
              <a:gd name="T19" fmla="*/ 6371127 h 6857999"/>
              <a:gd name="T20" fmla="*/ 0 w 7239909"/>
              <a:gd name="T21" fmla="*/ 395257 h 6857999"/>
              <a:gd name="T22" fmla="*/ 7223 w 7239909"/>
              <a:gd name="T23" fmla="*/ 387313 h 6857999"/>
              <a:gd name="T24" fmla="*/ 308180 w 7239909"/>
              <a:gd name="T25" fmla="*/ 113861 h 6857999"/>
              <a:gd name="T26" fmla="*/ 460486 w 7239909"/>
              <a:gd name="T27" fmla="*/ 0 h 68579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39909" h="6857999">
                <a:moveTo>
                  <a:pt x="460357" y="0"/>
                </a:moveTo>
                <a:lnTo>
                  <a:pt x="5545840" y="0"/>
                </a:lnTo>
                <a:lnTo>
                  <a:pt x="5698103" y="113861"/>
                </a:lnTo>
                <a:cubicBezTo>
                  <a:pt x="6639723" y="890954"/>
                  <a:pt x="7239909" y="2066982"/>
                  <a:pt x="7239909" y="3383190"/>
                </a:cubicBezTo>
                <a:cubicBezTo>
                  <a:pt x="7239909" y="4699399"/>
                  <a:pt x="6639723" y="5875426"/>
                  <a:pt x="5698104" y="6652520"/>
                </a:cubicBezTo>
                <a:lnTo>
                  <a:pt x="5423320" y="6857999"/>
                </a:lnTo>
                <a:lnTo>
                  <a:pt x="582877" y="6857999"/>
                </a:lnTo>
                <a:lnTo>
                  <a:pt x="308093" y="6652520"/>
                </a:lnTo>
                <a:cubicBezTo>
                  <a:pt x="203468" y="6566176"/>
                  <a:pt x="103059" y="6474907"/>
                  <a:pt x="7220" y="6379068"/>
                </a:cubicBezTo>
                <a:lnTo>
                  <a:pt x="0" y="6371124"/>
                </a:lnTo>
                <a:lnTo>
                  <a:pt x="0" y="395257"/>
                </a:lnTo>
                <a:lnTo>
                  <a:pt x="7220" y="387313"/>
                </a:lnTo>
                <a:cubicBezTo>
                  <a:pt x="103059" y="291474"/>
                  <a:pt x="203469" y="200205"/>
                  <a:pt x="308093" y="113861"/>
                </a:cubicBezTo>
                <a:lnTo>
                  <a:pt x="460357" y="0"/>
                </a:lnTo>
                <a:close/>
              </a:path>
            </a:pathLst>
          </a:custGeom>
          <a:solidFill>
            <a:srgbClr val="2D3E50">
              <a:alpha val="3294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148" name="任意多边形 13">
            <a:extLst>
              <a:ext uri="{FF2B5EF4-FFF2-40B4-BE49-F238E27FC236}">
                <a16:creationId xmlns:a16="http://schemas.microsoft.com/office/drawing/2014/main" id="{01D7597A-8E6A-4A3B-8D50-9FAFBCAF0797}"/>
              </a:ext>
            </a:extLst>
          </p:cNvPr>
          <p:cNvSpPr>
            <a:spLocks noChangeArrowheads="1"/>
          </p:cNvSpPr>
          <p:nvPr/>
        </p:nvSpPr>
        <p:spPr bwMode="auto">
          <a:xfrm>
            <a:off x="160338" y="1603375"/>
            <a:ext cx="6088062" cy="5254625"/>
          </a:xfrm>
          <a:custGeom>
            <a:avLst/>
            <a:gdLst>
              <a:gd name="T0" fmla="*/ 5911298 w 4368800"/>
              <a:gd name="T1" fmla="*/ 0 h 3770086"/>
              <a:gd name="T2" fmla="*/ 11822596 w 4368800"/>
              <a:gd name="T3" fmla="*/ 5914304 h 3770086"/>
              <a:gd name="T4" fmla="*/ 10091218 w 4368800"/>
              <a:gd name="T5" fmla="*/ 10096346 h 3770086"/>
              <a:gd name="T6" fmla="*/ 9968898 w 4368800"/>
              <a:gd name="T7" fmla="*/ 10207577 h 3770086"/>
              <a:gd name="T8" fmla="*/ 1853704 w 4368800"/>
              <a:gd name="T9" fmla="*/ 10207577 h 3770086"/>
              <a:gd name="T10" fmla="*/ 1731380 w 4368800"/>
              <a:gd name="T11" fmla="*/ 10096346 h 3770086"/>
              <a:gd name="T12" fmla="*/ 0 w 4368800"/>
              <a:gd name="T13" fmla="*/ 5914304 h 3770086"/>
              <a:gd name="T14" fmla="*/ 5911298 w 4368800"/>
              <a:gd name="T15" fmla="*/ 0 h 37700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68800" h="3770086">
                <a:moveTo>
                  <a:pt x="2184400" y="0"/>
                </a:moveTo>
                <a:cubicBezTo>
                  <a:pt x="3390811" y="0"/>
                  <a:pt x="4368800" y="977989"/>
                  <a:pt x="4368800" y="2184400"/>
                </a:cubicBezTo>
                <a:cubicBezTo>
                  <a:pt x="4368800" y="2787606"/>
                  <a:pt x="4124303" y="3333706"/>
                  <a:pt x="3729004" y="3729004"/>
                </a:cubicBezTo>
                <a:lnTo>
                  <a:pt x="3683803" y="3770086"/>
                </a:lnTo>
                <a:lnTo>
                  <a:pt x="684998" y="3770086"/>
                </a:lnTo>
                <a:lnTo>
                  <a:pt x="639796" y="3729004"/>
                </a:lnTo>
                <a:cubicBezTo>
                  <a:pt x="244497" y="3333706"/>
                  <a:pt x="0" y="2787606"/>
                  <a:pt x="0" y="2184400"/>
                </a:cubicBezTo>
                <a:cubicBezTo>
                  <a:pt x="0" y="977989"/>
                  <a:pt x="977989" y="0"/>
                  <a:pt x="2184400" y="0"/>
                </a:cubicBezTo>
                <a:close/>
              </a:path>
            </a:pathLst>
          </a:custGeom>
          <a:solidFill>
            <a:srgbClr val="2D3E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149" name="椭圆 10">
            <a:extLst>
              <a:ext uri="{FF2B5EF4-FFF2-40B4-BE49-F238E27FC236}">
                <a16:creationId xmlns:a16="http://schemas.microsoft.com/office/drawing/2014/main" id="{99048D54-ECF0-420B-B626-6405AD1F3737}"/>
              </a:ext>
            </a:extLst>
          </p:cNvPr>
          <p:cNvSpPr>
            <a:spLocks noChangeArrowheads="1"/>
          </p:cNvSpPr>
          <p:nvPr/>
        </p:nvSpPr>
        <p:spPr bwMode="auto">
          <a:xfrm>
            <a:off x="4543425" y="1727200"/>
            <a:ext cx="1073150" cy="1074738"/>
          </a:xfrm>
          <a:prstGeom prst="ellipse">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4150" name="文本框 27">
            <a:extLst>
              <a:ext uri="{FF2B5EF4-FFF2-40B4-BE49-F238E27FC236}">
                <a16:creationId xmlns:a16="http://schemas.microsoft.com/office/drawing/2014/main" id="{FD042375-0BC0-4C24-BEE3-456C67375C13}"/>
              </a:ext>
            </a:extLst>
          </p:cNvPr>
          <p:cNvSpPr txBox="1">
            <a:spLocks noChangeArrowheads="1"/>
          </p:cNvSpPr>
          <p:nvPr/>
        </p:nvSpPr>
        <p:spPr bwMode="auto">
          <a:xfrm>
            <a:off x="1087438" y="3230563"/>
            <a:ext cx="4294187"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400" b="1">
                <a:solidFill>
                  <a:srgbClr val="FFFFFF"/>
                </a:solidFill>
                <a:latin typeface="微软雅黑" panose="020B0503020204020204" pitchFamily="34" charset="-122"/>
                <a:ea typeface="微软雅黑" panose="020B0503020204020204" pitchFamily="34" charset="-122"/>
              </a:rPr>
              <a:t>引领新时代无人机技术，</a:t>
            </a:r>
            <a:endParaRPr lang="en-US" altLang="zh-CN" sz="2400" b="1">
              <a:solidFill>
                <a:srgbClr val="FFFFFF"/>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b="1">
                <a:solidFill>
                  <a:srgbClr val="FFFFFF"/>
                </a:solidFill>
                <a:latin typeface="微软雅黑" panose="020B0503020204020204" pitchFamily="34" charset="-122"/>
                <a:ea typeface="微软雅黑" panose="020B0503020204020204" pitchFamily="34" charset="-122"/>
              </a:rPr>
              <a:t>为中国智慧物流行业注入活力。</a:t>
            </a:r>
            <a:endParaRPr lang="en-US" altLang="zh-CN" sz="2400" b="1">
              <a:solidFill>
                <a:srgbClr val="FFFFFF"/>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b="1">
                <a:solidFill>
                  <a:srgbClr val="FFFFFF"/>
                </a:solidFill>
                <a:latin typeface="微软雅黑" panose="020B0503020204020204" pitchFamily="34" charset="-122"/>
                <a:ea typeface="微软雅黑" panose="020B0503020204020204" pitchFamily="34" charset="-122"/>
              </a:rPr>
              <a:t>我们是</a:t>
            </a:r>
            <a:r>
              <a:rPr lang="en-US" altLang="zh-CN" sz="2400" b="1">
                <a:solidFill>
                  <a:srgbClr val="FFFFFF"/>
                </a:solidFill>
                <a:latin typeface="微软雅黑" panose="020B0503020204020204" pitchFamily="34" charset="-122"/>
                <a:ea typeface="微软雅黑" panose="020B0503020204020204" pitchFamily="34" charset="-122"/>
              </a:rPr>
              <a:t>Droneopolis</a:t>
            </a:r>
            <a:r>
              <a:rPr lang="zh-CN" altLang="en-US" sz="2400" b="1">
                <a:solidFill>
                  <a:srgbClr val="FFFFFF"/>
                </a:solidFill>
                <a:latin typeface="微软雅黑" panose="020B0503020204020204" pitchFamily="34" charset="-122"/>
                <a:ea typeface="微软雅黑" panose="020B0503020204020204" pitchFamily="34" charset="-122"/>
              </a:rPr>
              <a:t>，</a:t>
            </a:r>
            <a:endParaRPr lang="en-US" altLang="zh-CN" sz="2400" b="1">
              <a:solidFill>
                <a:srgbClr val="FFFFFF"/>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400" b="1">
                <a:solidFill>
                  <a:srgbClr val="FFFFFF"/>
                </a:solidFill>
                <a:latin typeface="微软雅黑" panose="020B0503020204020204" pitchFamily="34" charset="-122"/>
                <a:ea typeface="微软雅黑" panose="020B0503020204020204" pitchFamily="34" charset="-122"/>
              </a:rPr>
              <a:t>我们是无人机配送的代名词。</a:t>
            </a:r>
            <a:endParaRPr lang="en-US" altLang="zh-CN" sz="2400" b="1">
              <a:solidFill>
                <a:srgbClr val="FFFFFF"/>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20204" pitchFamily="34" charset="0"/>
              <a:buNone/>
            </a:pPr>
            <a:endParaRPr lang="zh-CN" altLang="en-US" sz="2400" b="1">
              <a:solidFill>
                <a:srgbClr val="FFFFFF"/>
              </a:solidFill>
              <a:latin typeface="微软雅黑" panose="020B0503020204020204" pitchFamily="34" charset="-122"/>
              <a:ea typeface="微软雅黑" panose="020B0503020204020204" pitchFamily="34" charset="-122"/>
            </a:endParaRPr>
          </a:p>
        </p:txBody>
      </p:sp>
      <p:grpSp>
        <p:nvGrpSpPr>
          <p:cNvPr id="134151" name="组合 2">
            <a:extLst>
              <a:ext uri="{FF2B5EF4-FFF2-40B4-BE49-F238E27FC236}">
                <a16:creationId xmlns:a16="http://schemas.microsoft.com/office/drawing/2014/main" id="{54370EA4-D69D-44CE-885A-3A024D199D79}"/>
              </a:ext>
            </a:extLst>
          </p:cNvPr>
          <p:cNvGrpSpPr>
            <a:grpSpLocks/>
          </p:cNvGrpSpPr>
          <p:nvPr/>
        </p:nvGrpSpPr>
        <p:grpSpPr bwMode="auto">
          <a:xfrm>
            <a:off x="0" y="327025"/>
            <a:ext cx="457200" cy="342900"/>
            <a:chOff x="0" y="0"/>
            <a:chExt cx="457201" cy="285750"/>
          </a:xfrm>
        </p:grpSpPr>
        <p:sp>
          <p:nvSpPr>
            <p:cNvPr id="134153" name="矩形 3">
              <a:extLst>
                <a:ext uri="{FF2B5EF4-FFF2-40B4-BE49-F238E27FC236}">
                  <a16:creationId xmlns:a16="http://schemas.microsoft.com/office/drawing/2014/main" id="{32621E82-BC36-4764-A9BB-C01442BB1A8C}"/>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4154" name="矩形 4">
              <a:extLst>
                <a:ext uri="{FF2B5EF4-FFF2-40B4-BE49-F238E27FC236}">
                  <a16:creationId xmlns:a16="http://schemas.microsoft.com/office/drawing/2014/main" id="{C4FAA7C7-D808-47A5-A883-A9CDC32EB4D4}"/>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34152" name="文本框 5">
            <a:extLst>
              <a:ext uri="{FF2B5EF4-FFF2-40B4-BE49-F238E27FC236}">
                <a16:creationId xmlns:a16="http://schemas.microsoft.com/office/drawing/2014/main" id="{DCB2005A-4555-4994-889B-01E3B0FBD33C}"/>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愿景</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任意多边形 34">
            <a:extLst>
              <a:ext uri="{FF2B5EF4-FFF2-40B4-BE49-F238E27FC236}">
                <a16:creationId xmlns:a16="http://schemas.microsoft.com/office/drawing/2014/main" id="{C85A4B28-D95E-4626-96DC-789D8C8F1E3C}"/>
              </a:ext>
            </a:extLst>
          </p:cNvPr>
          <p:cNvSpPr>
            <a:spLocks noChangeArrowheads="1"/>
          </p:cNvSpPr>
          <p:nvPr/>
        </p:nvSpPr>
        <p:spPr bwMode="auto">
          <a:xfrm>
            <a:off x="2524125" y="3679825"/>
            <a:ext cx="7154863" cy="3263900"/>
          </a:xfrm>
          <a:custGeom>
            <a:avLst/>
            <a:gdLst>
              <a:gd name="T0" fmla="*/ 3576694 w 7155602"/>
              <a:gd name="T1" fmla="*/ 0 h 3263874"/>
              <a:gd name="T2" fmla="*/ 7151522 w 7155602"/>
              <a:gd name="T3" fmla="*/ 3227058 h 3263874"/>
              <a:gd name="T4" fmla="*/ 7153385 w 7155602"/>
              <a:gd name="T5" fmla="*/ 3263952 h 3263874"/>
              <a:gd name="T6" fmla="*/ 0 w 7155602"/>
              <a:gd name="T7" fmla="*/ 3263952 h 3263874"/>
              <a:gd name="T8" fmla="*/ 1863 w 7155602"/>
              <a:gd name="T9" fmla="*/ 3227058 h 3263874"/>
              <a:gd name="T10" fmla="*/ 3576694 w 7155602"/>
              <a:gd name="T11" fmla="*/ 0 h 3263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5602" h="3263874">
                <a:moveTo>
                  <a:pt x="3577801" y="0"/>
                </a:moveTo>
                <a:cubicBezTo>
                  <a:pt x="5438912" y="0"/>
                  <a:pt x="6969665" y="1414434"/>
                  <a:pt x="7153739" y="3226980"/>
                </a:cubicBezTo>
                <a:lnTo>
                  <a:pt x="7155602" y="3263874"/>
                </a:lnTo>
                <a:lnTo>
                  <a:pt x="0" y="3263874"/>
                </a:lnTo>
                <a:lnTo>
                  <a:pt x="1863" y="3226980"/>
                </a:lnTo>
                <a:cubicBezTo>
                  <a:pt x="185937" y="1414434"/>
                  <a:pt x="1716690" y="0"/>
                  <a:pt x="3577801" y="0"/>
                </a:cubicBezTo>
                <a:close/>
              </a:path>
            </a:pathLst>
          </a:custGeom>
          <a:noFill/>
          <a:ln w="12700">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35171" name="图片 32">
            <a:extLst>
              <a:ext uri="{FF2B5EF4-FFF2-40B4-BE49-F238E27FC236}">
                <a16:creationId xmlns:a16="http://schemas.microsoft.com/office/drawing/2014/main" id="{8C22CC5A-1D28-4CEE-BD11-8FD8B58EE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275" y="4054475"/>
            <a:ext cx="653415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72" name="组合 21">
            <a:extLst>
              <a:ext uri="{FF2B5EF4-FFF2-40B4-BE49-F238E27FC236}">
                <a16:creationId xmlns:a16="http://schemas.microsoft.com/office/drawing/2014/main" id="{560BF378-75A4-4B86-8BB2-8C0CEAA35D3C}"/>
              </a:ext>
            </a:extLst>
          </p:cNvPr>
          <p:cNvGrpSpPr>
            <a:grpSpLocks/>
          </p:cNvGrpSpPr>
          <p:nvPr/>
        </p:nvGrpSpPr>
        <p:grpSpPr bwMode="auto">
          <a:xfrm>
            <a:off x="8543925" y="4540250"/>
            <a:ext cx="566738" cy="604838"/>
            <a:chOff x="0" y="0"/>
            <a:chExt cx="1579866" cy="1685211"/>
          </a:xfrm>
        </p:grpSpPr>
        <p:grpSp>
          <p:nvGrpSpPr>
            <p:cNvPr id="135212" name="组合 16">
              <a:extLst>
                <a:ext uri="{FF2B5EF4-FFF2-40B4-BE49-F238E27FC236}">
                  <a16:creationId xmlns:a16="http://schemas.microsoft.com/office/drawing/2014/main" id="{D02F037C-F838-4DEB-9FD2-6808A25C2829}"/>
                </a:ext>
              </a:extLst>
            </p:cNvPr>
            <p:cNvGrpSpPr>
              <a:grpSpLocks/>
            </p:cNvGrpSpPr>
            <p:nvPr/>
          </p:nvGrpSpPr>
          <p:grpSpPr bwMode="auto">
            <a:xfrm>
              <a:off x="0" y="138230"/>
              <a:ext cx="1276851" cy="1546981"/>
              <a:chOff x="0" y="0"/>
              <a:chExt cx="1276851" cy="1546981"/>
            </a:xfrm>
          </p:grpSpPr>
          <p:sp>
            <p:nvSpPr>
              <p:cNvPr id="135217" name="等腰三角形 13">
                <a:extLst>
                  <a:ext uri="{FF2B5EF4-FFF2-40B4-BE49-F238E27FC236}">
                    <a16:creationId xmlns:a16="http://schemas.microsoft.com/office/drawing/2014/main" id="{44FC0DDE-AE19-4B5F-A2FD-4E998D4562E8}"/>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8" name="等腰三角形 14">
                <a:extLst>
                  <a:ext uri="{FF2B5EF4-FFF2-40B4-BE49-F238E27FC236}">
                    <a16:creationId xmlns:a16="http://schemas.microsoft.com/office/drawing/2014/main" id="{69A9E2AD-7134-43EB-B4C0-EB543C0091B1}"/>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9" name="等腰三角形 15">
                <a:extLst>
                  <a:ext uri="{FF2B5EF4-FFF2-40B4-BE49-F238E27FC236}">
                    <a16:creationId xmlns:a16="http://schemas.microsoft.com/office/drawing/2014/main" id="{BB053F52-116F-4126-A444-42200F89E52F}"/>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35213" name="组合 17">
              <a:extLst>
                <a:ext uri="{FF2B5EF4-FFF2-40B4-BE49-F238E27FC236}">
                  <a16:creationId xmlns:a16="http://schemas.microsoft.com/office/drawing/2014/main" id="{7AF6357A-1050-4C50-8B46-24155E4C1DF0}"/>
                </a:ext>
              </a:extLst>
            </p:cNvPr>
            <p:cNvGrpSpPr>
              <a:grpSpLocks/>
            </p:cNvGrpSpPr>
            <p:nvPr/>
          </p:nvGrpSpPr>
          <p:grpSpPr bwMode="auto">
            <a:xfrm flipH="1" flipV="1">
              <a:off x="303015" y="0"/>
              <a:ext cx="1276851" cy="1546981"/>
              <a:chOff x="0" y="0"/>
              <a:chExt cx="1276851" cy="1546981"/>
            </a:xfrm>
          </p:grpSpPr>
          <p:sp>
            <p:nvSpPr>
              <p:cNvPr id="135214" name="等腰三角形 18">
                <a:extLst>
                  <a:ext uri="{FF2B5EF4-FFF2-40B4-BE49-F238E27FC236}">
                    <a16:creationId xmlns:a16="http://schemas.microsoft.com/office/drawing/2014/main" id="{54B6A3B3-F57F-49A2-AA08-6A17A015D7C5}"/>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5" name="等腰三角形 19">
                <a:extLst>
                  <a:ext uri="{FF2B5EF4-FFF2-40B4-BE49-F238E27FC236}">
                    <a16:creationId xmlns:a16="http://schemas.microsoft.com/office/drawing/2014/main" id="{910498CB-EAB2-4C57-9D71-4A0E25A49B59}"/>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6" name="等腰三角形 20">
                <a:extLst>
                  <a:ext uri="{FF2B5EF4-FFF2-40B4-BE49-F238E27FC236}">
                    <a16:creationId xmlns:a16="http://schemas.microsoft.com/office/drawing/2014/main" id="{537FAC03-313D-4637-9A14-093F2792EC9D}"/>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grpSp>
        <p:nvGrpSpPr>
          <p:cNvPr id="135173" name="组合 22">
            <a:extLst>
              <a:ext uri="{FF2B5EF4-FFF2-40B4-BE49-F238E27FC236}">
                <a16:creationId xmlns:a16="http://schemas.microsoft.com/office/drawing/2014/main" id="{EDDB70A3-C08B-4125-B177-23F1A127B92C}"/>
              </a:ext>
            </a:extLst>
          </p:cNvPr>
          <p:cNvGrpSpPr>
            <a:grpSpLocks/>
          </p:cNvGrpSpPr>
          <p:nvPr/>
        </p:nvGrpSpPr>
        <p:grpSpPr bwMode="auto">
          <a:xfrm>
            <a:off x="2678113" y="5781675"/>
            <a:ext cx="201612" cy="214313"/>
            <a:chOff x="0" y="0"/>
            <a:chExt cx="1579866" cy="1685211"/>
          </a:xfrm>
        </p:grpSpPr>
        <p:grpSp>
          <p:nvGrpSpPr>
            <p:cNvPr id="135204" name="组合 23">
              <a:extLst>
                <a:ext uri="{FF2B5EF4-FFF2-40B4-BE49-F238E27FC236}">
                  <a16:creationId xmlns:a16="http://schemas.microsoft.com/office/drawing/2014/main" id="{1EB64934-A11D-4178-A426-F37F5308B352}"/>
                </a:ext>
              </a:extLst>
            </p:cNvPr>
            <p:cNvGrpSpPr>
              <a:grpSpLocks/>
            </p:cNvGrpSpPr>
            <p:nvPr/>
          </p:nvGrpSpPr>
          <p:grpSpPr bwMode="auto">
            <a:xfrm>
              <a:off x="0" y="138230"/>
              <a:ext cx="1276851" cy="1546981"/>
              <a:chOff x="0" y="0"/>
              <a:chExt cx="1276851" cy="1546981"/>
            </a:xfrm>
          </p:grpSpPr>
          <p:sp>
            <p:nvSpPr>
              <p:cNvPr id="135209" name="等腰三角形 28">
                <a:extLst>
                  <a:ext uri="{FF2B5EF4-FFF2-40B4-BE49-F238E27FC236}">
                    <a16:creationId xmlns:a16="http://schemas.microsoft.com/office/drawing/2014/main" id="{48FDE688-73B5-4C00-95D3-8D45DBF3EDE9}"/>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0" name="等腰三角形 29">
                <a:extLst>
                  <a:ext uri="{FF2B5EF4-FFF2-40B4-BE49-F238E27FC236}">
                    <a16:creationId xmlns:a16="http://schemas.microsoft.com/office/drawing/2014/main" id="{2BFF8B46-D685-4313-80C7-D5F8D7B3A2FB}"/>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11" name="等腰三角形 30">
                <a:extLst>
                  <a:ext uri="{FF2B5EF4-FFF2-40B4-BE49-F238E27FC236}">
                    <a16:creationId xmlns:a16="http://schemas.microsoft.com/office/drawing/2014/main" id="{E8F1B923-403F-4164-8D53-C0F5E6068FA9}"/>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35205" name="组合 24">
              <a:extLst>
                <a:ext uri="{FF2B5EF4-FFF2-40B4-BE49-F238E27FC236}">
                  <a16:creationId xmlns:a16="http://schemas.microsoft.com/office/drawing/2014/main" id="{096BCCD7-F5D7-4B94-9696-E2581B653E15}"/>
                </a:ext>
              </a:extLst>
            </p:cNvPr>
            <p:cNvGrpSpPr>
              <a:grpSpLocks/>
            </p:cNvGrpSpPr>
            <p:nvPr/>
          </p:nvGrpSpPr>
          <p:grpSpPr bwMode="auto">
            <a:xfrm flipH="1" flipV="1">
              <a:off x="303015" y="0"/>
              <a:ext cx="1276851" cy="1546981"/>
              <a:chOff x="0" y="0"/>
              <a:chExt cx="1276851" cy="1546981"/>
            </a:xfrm>
          </p:grpSpPr>
          <p:sp>
            <p:nvSpPr>
              <p:cNvPr id="135206" name="等腰三角形 25">
                <a:extLst>
                  <a:ext uri="{FF2B5EF4-FFF2-40B4-BE49-F238E27FC236}">
                    <a16:creationId xmlns:a16="http://schemas.microsoft.com/office/drawing/2014/main" id="{AA761B4D-1A55-4C5B-B145-BAA689AF6BB7}"/>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7" name="等腰三角形 26">
                <a:extLst>
                  <a:ext uri="{FF2B5EF4-FFF2-40B4-BE49-F238E27FC236}">
                    <a16:creationId xmlns:a16="http://schemas.microsoft.com/office/drawing/2014/main" id="{B0F1C254-C022-403F-A4A4-7D41B70C72A7}"/>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8" name="等腰三角形 27">
                <a:extLst>
                  <a:ext uri="{FF2B5EF4-FFF2-40B4-BE49-F238E27FC236}">
                    <a16:creationId xmlns:a16="http://schemas.microsoft.com/office/drawing/2014/main" id="{2C492E3E-9EF3-41B8-91E2-F1C775931616}"/>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35174" name="文本框 35">
            <a:extLst>
              <a:ext uri="{FF2B5EF4-FFF2-40B4-BE49-F238E27FC236}">
                <a16:creationId xmlns:a16="http://schemas.microsoft.com/office/drawing/2014/main" id="{31790C13-A9ED-453B-BC18-374CB61FFBF6}"/>
              </a:ext>
            </a:extLst>
          </p:cNvPr>
          <p:cNvSpPr txBox="1">
            <a:spLocks noChangeArrowheads="1"/>
          </p:cNvSpPr>
          <p:nvPr/>
        </p:nvSpPr>
        <p:spPr bwMode="auto">
          <a:xfrm>
            <a:off x="3400425" y="915988"/>
            <a:ext cx="555148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zh-CN" altLang="en-US" sz="6000" b="1">
                <a:solidFill>
                  <a:srgbClr val="40937D"/>
                </a:solidFill>
                <a:latin typeface="微软雅黑" panose="020B0503020204020204" pitchFamily="34" charset="-122"/>
                <a:ea typeface="微软雅黑" panose="020B0503020204020204" pitchFamily="34" charset="-122"/>
              </a:rPr>
              <a:t>无人机配送</a:t>
            </a:r>
            <a:endParaRPr lang="en-US" altLang="zh-CN" sz="6000" b="1">
              <a:solidFill>
                <a:srgbClr val="40937D"/>
              </a:solidFill>
              <a:latin typeface="微软雅黑" panose="020B0503020204020204" pitchFamily="34" charset="-122"/>
              <a:ea typeface="微软雅黑" panose="020B0503020204020204" pitchFamily="34" charset="-122"/>
            </a:endParaRPr>
          </a:p>
          <a:p>
            <a:pPr algn="dist" eaLnBrk="1" hangingPunct="1">
              <a:lnSpc>
                <a:spcPct val="100000"/>
              </a:lnSpc>
              <a:spcBef>
                <a:spcPct val="0"/>
              </a:spcBef>
              <a:buFont typeface="Arial" panose="020B0604020202020204" pitchFamily="34" charset="0"/>
              <a:buNone/>
            </a:pPr>
            <a:r>
              <a:rPr lang="zh-CN" altLang="en-US" sz="6000" b="1">
                <a:solidFill>
                  <a:srgbClr val="40937D"/>
                </a:solidFill>
                <a:latin typeface="微软雅黑" panose="020B0503020204020204" pitchFamily="34" charset="-122"/>
                <a:ea typeface="微软雅黑" panose="020B0503020204020204" pitchFamily="34" charset="-122"/>
              </a:rPr>
              <a:t>共创美好未来</a:t>
            </a:r>
          </a:p>
        </p:txBody>
      </p:sp>
      <p:sp>
        <p:nvSpPr>
          <p:cNvPr id="135175" name="矩形 36">
            <a:extLst>
              <a:ext uri="{FF2B5EF4-FFF2-40B4-BE49-F238E27FC236}">
                <a16:creationId xmlns:a16="http://schemas.microsoft.com/office/drawing/2014/main" id="{8B2E5C09-0548-436E-9FC3-158B85CACD28}"/>
              </a:ext>
            </a:extLst>
          </p:cNvPr>
          <p:cNvSpPr>
            <a:spLocks noChangeArrowheads="1"/>
          </p:cNvSpPr>
          <p:nvPr/>
        </p:nvSpPr>
        <p:spPr bwMode="auto">
          <a:xfrm>
            <a:off x="3424238" y="2801938"/>
            <a:ext cx="5519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pPr>
            <a:r>
              <a:rPr lang="en-US" altLang="zh-CN" sz="1800">
                <a:solidFill>
                  <a:srgbClr val="404040"/>
                </a:solidFill>
                <a:latin typeface="Arial" panose="020B0604020202020204" pitchFamily="34" charset="0"/>
              </a:rPr>
              <a:t>Professional Commercial Project Plan</a:t>
            </a:r>
            <a:endParaRPr lang="zh-CN" altLang="en-US" sz="1800">
              <a:solidFill>
                <a:srgbClr val="404040"/>
              </a:solidFill>
            </a:endParaRPr>
          </a:p>
        </p:txBody>
      </p:sp>
      <p:grpSp>
        <p:nvGrpSpPr>
          <p:cNvPr id="135176" name="组合 38">
            <a:extLst>
              <a:ext uri="{FF2B5EF4-FFF2-40B4-BE49-F238E27FC236}">
                <a16:creationId xmlns:a16="http://schemas.microsoft.com/office/drawing/2014/main" id="{6BD4ECE7-DB5B-4AF5-9252-C85B2AEB3153}"/>
              </a:ext>
            </a:extLst>
          </p:cNvPr>
          <p:cNvGrpSpPr>
            <a:grpSpLocks/>
          </p:cNvGrpSpPr>
          <p:nvPr/>
        </p:nvGrpSpPr>
        <p:grpSpPr bwMode="auto">
          <a:xfrm>
            <a:off x="9002713" y="4083050"/>
            <a:ext cx="201612" cy="215900"/>
            <a:chOff x="0" y="0"/>
            <a:chExt cx="1579866" cy="1685211"/>
          </a:xfrm>
        </p:grpSpPr>
        <p:grpSp>
          <p:nvGrpSpPr>
            <p:cNvPr id="135196" name="组合 39">
              <a:extLst>
                <a:ext uri="{FF2B5EF4-FFF2-40B4-BE49-F238E27FC236}">
                  <a16:creationId xmlns:a16="http://schemas.microsoft.com/office/drawing/2014/main" id="{1E3FE741-ABB3-4939-92D0-052CEA7177A2}"/>
                </a:ext>
              </a:extLst>
            </p:cNvPr>
            <p:cNvGrpSpPr>
              <a:grpSpLocks/>
            </p:cNvGrpSpPr>
            <p:nvPr/>
          </p:nvGrpSpPr>
          <p:grpSpPr bwMode="auto">
            <a:xfrm>
              <a:off x="0" y="138230"/>
              <a:ext cx="1276851" cy="1546981"/>
              <a:chOff x="0" y="0"/>
              <a:chExt cx="1276851" cy="1546981"/>
            </a:xfrm>
          </p:grpSpPr>
          <p:sp>
            <p:nvSpPr>
              <p:cNvPr id="135201" name="等腰三角形 44">
                <a:extLst>
                  <a:ext uri="{FF2B5EF4-FFF2-40B4-BE49-F238E27FC236}">
                    <a16:creationId xmlns:a16="http://schemas.microsoft.com/office/drawing/2014/main" id="{AC92C0ED-D44A-4232-8494-F9AF960CFF2B}"/>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2" name="等腰三角形 45">
                <a:extLst>
                  <a:ext uri="{FF2B5EF4-FFF2-40B4-BE49-F238E27FC236}">
                    <a16:creationId xmlns:a16="http://schemas.microsoft.com/office/drawing/2014/main" id="{24ADE054-516F-439E-9EA4-A0B5CD468D54}"/>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3" name="等腰三角形 46">
                <a:extLst>
                  <a:ext uri="{FF2B5EF4-FFF2-40B4-BE49-F238E27FC236}">
                    <a16:creationId xmlns:a16="http://schemas.microsoft.com/office/drawing/2014/main" id="{C56E23C2-9A8E-431E-A86F-A2A302FDF9BC}"/>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135197" name="组合 40">
              <a:extLst>
                <a:ext uri="{FF2B5EF4-FFF2-40B4-BE49-F238E27FC236}">
                  <a16:creationId xmlns:a16="http://schemas.microsoft.com/office/drawing/2014/main" id="{817BD944-663A-4553-8EF3-7FA685EB14F4}"/>
                </a:ext>
              </a:extLst>
            </p:cNvPr>
            <p:cNvGrpSpPr>
              <a:grpSpLocks/>
            </p:cNvGrpSpPr>
            <p:nvPr/>
          </p:nvGrpSpPr>
          <p:grpSpPr bwMode="auto">
            <a:xfrm flipH="1" flipV="1">
              <a:off x="303015" y="0"/>
              <a:ext cx="1276851" cy="1546981"/>
              <a:chOff x="0" y="0"/>
              <a:chExt cx="1276851" cy="1546981"/>
            </a:xfrm>
          </p:grpSpPr>
          <p:sp>
            <p:nvSpPr>
              <p:cNvPr id="135198" name="等腰三角形 41">
                <a:extLst>
                  <a:ext uri="{FF2B5EF4-FFF2-40B4-BE49-F238E27FC236}">
                    <a16:creationId xmlns:a16="http://schemas.microsoft.com/office/drawing/2014/main" id="{50C9E888-A82E-400F-8F38-45CB1B7E098A}"/>
                  </a:ext>
                </a:extLst>
              </p:cNvPr>
              <p:cNvSpPr>
                <a:spLocks noChangeArrowheads="1"/>
              </p:cNvSpPr>
              <p:nvPr/>
            </p:nvSpPr>
            <p:spPr bwMode="auto">
              <a:xfrm>
                <a:off x="293490" y="699256"/>
                <a:ext cx="983361" cy="847725"/>
              </a:xfrm>
              <a:prstGeom prst="triangle">
                <a:avLst>
                  <a:gd name="adj" fmla="val 50000"/>
                </a:avLst>
              </a:prstGeom>
              <a:solidFill>
                <a:srgbClr val="54B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99" name="等腰三角形 42">
                <a:extLst>
                  <a:ext uri="{FF2B5EF4-FFF2-40B4-BE49-F238E27FC236}">
                    <a16:creationId xmlns:a16="http://schemas.microsoft.com/office/drawing/2014/main" id="{B86C6B25-7818-42B7-86A4-5519268BE788}"/>
                  </a:ext>
                </a:extLst>
              </p:cNvPr>
              <p:cNvSpPr>
                <a:spLocks noChangeArrowheads="1"/>
              </p:cNvSpPr>
              <p:nvPr/>
            </p:nvSpPr>
            <p:spPr bwMode="auto">
              <a:xfrm rot="3624834">
                <a:off x="-67818" y="482565"/>
                <a:ext cx="983361" cy="847725"/>
              </a:xfrm>
              <a:prstGeom prst="triangle">
                <a:avLst>
                  <a:gd name="adj" fmla="val 50000"/>
                </a:avLst>
              </a:prstGeom>
              <a:solidFill>
                <a:srgbClr val="275A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200" name="等腰三角形 43">
                <a:extLst>
                  <a:ext uri="{FF2B5EF4-FFF2-40B4-BE49-F238E27FC236}">
                    <a16:creationId xmlns:a16="http://schemas.microsoft.com/office/drawing/2014/main" id="{38993F66-92BC-473E-9AE8-678AEF8CC6DE}"/>
                  </a:ext>
                </a:extLst>
              </p:cNvPr>
              <p:cNvSpPr>
                <a:spLocks noChangeArrowheads="1"/>
              </p:cNvSpPr>
              <p:nvPr/>
            </p:nvSpPr>
            <p:spPr bwMode="auto">
              <a:xfrm rot="7249998">
                <a:off x="-64920" y="67818"/>
                <a:ext cx="983361" cy="847725"/>
              </a:xfrm>
              <a:prstGeom prst="triangle">
                <a:avLst>
                  <a:gd name="adj" fmla="val 50000"/>
                </a:avLst>
              </a:prstGeom>
              <a:solidFill>
                <a:srgbClr val="283A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cxnSp>
        <p:nvCxnSpPr>
          <p:cNvPr id="135177" name="直接连接符 48">
            <a:extLst>
              <a:ext uri="{FF2B5EF4-FFF2-40B4-BE49-F238E27FC236}">
                <a16:creationId xmlns:a16="http://schemas.microsoft.com/office/drawing/2014/main" id="{26B90091-9F52-48D7-BD0D-CEB882CA0293}"/>
              </a:ext>
            </a:extLst>
          </p:cNvPr>
          <p:cNvCxnSpPr>
            <a:cxnSpLocks noChangeShapeType="1"/>
          </p:cNvCxnSpPr>
          <p:nvPr/>
        </p:nvCxnSpPr>
        <p:spPr bwMode="auto">
          <a:xfrm>
            <a:off x="4391025" y="4530725"/>
            <a:ext cx="806450" cy="80645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78" name="直接连接符 49">
            <a:extLst>
              <a:ext uri="{FF2B5EF4-FFF2-40B4-BE49-F238E27FC236}">
                <a16:creationId xmlns:a16="http://schemas.microsoft.com/office/drawing/2014/main" id="{4B1F09F2-8BD2-4AE9-A8D1-469824114172}"/>
              </a:ext>
            </a:extLst>
          </p:cNvPr>
          <p:cNvCxnSpPr>
            <a:cxnSpLocks noChangeShapeType="1"/>
          </p:cNvCxnSpPr>
          <p:nvPr/>
        </p:nvCxnSpPr>
        <p:spPr bwMode="auto">
          <a:xfrm flipV="1">
            <a:off x="3460750" y="5337175"/>
            <a:ext cx="1736725" cy="8763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79" name="直接连接符 52">
            <a:extLst>
              <a:ext uri="{FF2B5EF4-FFF2-40B4-BE49-F238E27FC236}">
                <a16:creationId xmlns:a16="http://schemas.microsoft.com/office/drawing/2014/main" id="{17121363-7DED-400C-8317-415B0C9EDE4A}"/>
              </a:ext>
            </a:extLst>
          </p:cNvPr>
          <p:cNvCxnSpPr>
            <a:cxnSpLocks noChangeShapeType="1"/>
          </p:cNvCxnSpPr>
          <p:nvPr/>
        </p:nvCxnSpPr>
        <p:spPr bwMode="auto">
          <a:xfrm flipV="1">
            <a:off x="4170363" y="5337175"/>
            <a:ext cx="1027112" cy="15208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0" name="直接连接符 55">
            <a:extLst>
              <a:ext uri="{FF2B5EF4-FFF2-40B4-BE49-F238E27FC236}">
                <a16:creationId xmlns:a16="http://schemas.microsoft.com/office/drawing/2014/main" id="{F3E8F65E-1065-49C4-9DC8-0ECCF97F0BD8}"/>
              </a:ext>
            </a:extLst>
          </p:cNvPr>
          <p:cNvCxnSpPr>
            <a:cxnSpLocks noChangeShapeType="1"/>
          </p:cNvCxnSpPr>
          <p:nvPr/>
        </p:nvCxnSpPr>
        <p:spPr bwMode="auto">
          <a:xfrm>
            <a:off x="5059363" y="4537075"/>
            <a:ext cx="136525" cy="8001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1" name="直接连接符 58">
            <a:extLst>
              <a:ext uri="{FF2B5EF4-FFF2-40B4-BE49-F238E27FC236}">
                <a16:creationId xmlns:a16="http://schemas.microsoft.com/office/drawing/2014/main" id="{79BB90F5-69D5-43A2-AB66-9511AA1DB1FC}"/>
              </a:ext>
            </a:extLst>
          </p:cNvPr>
          <p:cNvCxnSpPr>
            <a:cxnSpLocks noChangeShapeType="1"/>
          </p:cNvCxnSpPr>
          <p:nvPr/>
        </p:nvCxnSpPr>
        <p:spPr bwMode="auto">
          <a:xfrm>
            <a:off x="5199063" y="5337175"/>
            <a:ext cx="876300" cy="15208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2" name="直接连接符 61">
            <a:extLst>
              <a:ext uri="{FF2B5EF4-FFF2-40B4-BE49-F238E27FC236}">
                <a16:creationId xmlns:a16="http://schemas.microsoft.com/office/drawing/2014/main" id="{8B3609AE-B5EA-4015-BBF9-66EF15879C13}"/>
              </a:ext>
            </a:extLst>
          </p:cNvPr>
          <p:cNvCxnSpPr>
            <a:cxnSpLocks noChangeShapeType="1"/>
          </p:cNvCxnSpPr>
          <p:nvPr/>
        </p:nvCxnSpPr>
        <p:spPr bwMode="auto">
          <a:xfrm flipH="1">
            <a:off x="8315325" y="6389688"/>
            <a:ext cx="161925" cy="468312"/>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3" name="直接连接符 65">
            <a:extLst>
              <a:ext uri="{FF2B5EF4-FFF2-40B4-BE49-F238E27FC236}">
                <a16:creationId xmlns:a16="http://schemas.microsoft.com/office/drawing/2014/main" id="{803824D9-1DE6-46C0-A53F-5747DFC8E8BB}"/>
              </a:ext>
            </a:extLst>
          </p:cNvPr>
          <p:cNvCxnSpPr>
            <a:cxnSpLocks noChangeShapeType="1"/>
          </p:cNvCxnSpPr>
          <p:nvPr/>
        </p:nvCxnSpPr>
        <p:spPr bwMode="auto">
          <a:xfrm flipH="1">
            <a:off x="3473450" y="4537075"/>
            <a:ext cx="914400" cy="167640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4" name="直接连接符 68">
            <a:extLst>
              <a:ext uri="{FF2B5EF4-FFF2-40B4-BE49-F238E27FC236}">
                <a16:creationId xmlns:a16="http://schemas.microsoft.com/office/drawing/2014/main" id="{159CC692-789A-4178-8337-095BDDB4E4A7}"/>
              </a:ext>
            </a:extLst>
          </p:cNvPr>
          <p:cNvCxnSpPr>
            <a:cxnSpLocks noChangeShapeType="1"/>
          </p:cNvCxnSpPr>
          <p:nvPr/>
        </p:nvCxnSpPr>
        <p:spPr bwMode="auto">
          <a:xfrm flipH="1" flipV="1">
            <a:off x="3470275" y="6213475"/>
            <a:ext cx="696913" cy="65087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85" name="直接连接符 71">
            <a:extLst>
              <a:ext uri="{FF2B5EF4-FFF2-40B4-BE49-F238E27FC236}">
                <a16:creationId xmlns:a16="http://schemas.microsoft.com/office/drawing/2014/main" id="{9E54A3F7-FAE3-40D7-B66C-240CCC693F64}"/>
              </a:ext>
            </a:extLst>
          </p:cNvPr>
          <p:cNvCxnSpPr>
            <a:cxnSpLocks noChangeShapeType="1"/>
          </p:cNvCxnSpPr>
          <p:nvPr/>
        </p:nvCxnSpPr>
        <p:spPr bwMode="auto">
          <a:xfrm>
            <a:off x="4392613" y="4537075"/>
            <a:ext cx="663575" cy="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35186" name="椭圆 74">
            <a:extLst>
              <a:ext uri="{FF2B5EF4-FFF2-40B4-BE49-F238E27FC236}">
                <a16:creationId xmlns:a16="http://schemas.microsoft.com/office/drawing/2014/main" id="{4DE67FCD-E764-488F-AF50-DA3FAF942E07}"/>
              </a:ext>
            </a:extLst>
          </p:cNvPr>
          <p:cNvSpPr>
            <a:spLocks noChangeArrowheads="1"/>
          </p:cNvSpPr>
          <p:nvPr/>
        </p:nvSpPr>
        <p:spPr bwMode="auto">
          <a:xfrm>
            <a:off x="5168900" y="5311775"/>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87" name="椭圆 75">
            <a:extLst>
              <a:ext uri="{FF2B5EF4-FFF2-40B4-BE49-F238E27FC236}">
                <a16:creationId xmlns:a16="http://schemas.microsoft.com/office/drawing/2014/main" id="{E0C117E3-0485-4A97-8899-331AB2FADA7B}"/>
              </a:ext>
            </a:extLst>
          </p:cNvPr>
          <p:cNvSpPr>
            <a:spLocks noChangeArrowheads="1"/>
          </p:cNvSpPr>
          <p:nvPr/>
        </p:nvSpPr>
        <p:spPr bwMode="auto">
          <a:xfrm>
            <a:off x="5021263" y="4503738"/>
            <a:ext cx="68262" cy="68262"/>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88" name="椭圆 76">
            <a:extLst>
              <a:ext uri="{FF2B5EF4-FFF2-40B4-BE49-F238E27FC236}">
                <a16:creationId xmlns:a16="http://schemas.microsoft.com/office/drawing/2014/main" id="{CEF2F440-CBD9-4AE2-A17B-6E27B1912776}"/>
              </a:ext>
            </a:extLst>
          </p:cNvPr>
          <p:cNvSpPr>
            <a:spLocks noChangeArrowheads="1"/>
          </p:cNvSpPr>
          <p:nvPr/>
        </p:nvSpPr>
        <p:spPr bwMode="auto">
          <a:xfrm>
            <a:off x="3457575" y="6180138"/>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89" name="椭圆 77">
            <a:extLst>
              <a:ext uri="{FF2B5EF4-FFF2-40B4-BE49-F238E27FC236}">
                <a16:creationId xmlns:a16="http://schemas.microsoft.com/office/drawing/2014/main" id="{B2C38AA1-0B20-401B-9B58-7B8C588803C6}"/>
              </a:ext>
            </a:extLst>
          </p:cNvPr>
          <p:cNvSpPr>
            <a:spLocks noChangeArrowheads="1"/>
          </p:cNvSpPr>
          <p:nvPr/>
        </p:nvSpPr>
        <p:spPr bwMode="auto">
          <a:xfrm>
            <a:off x="4143375" y="6824663"/>
            <a:ext cx="66675"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90" name="椭圆 78">
            <a:extLst>
              <a:ext uri="{FF2B5EF4-FFF2-40B4-BE49-F238E27FC236}">
                <a16:creationId xmlns:a16="http://schemas.microsoft.com/office/drawing/2014/main" id="{DC1BF889-1A30-4546-8883-6527E6800D09}"/>
              </a:ext>
            </a:extLst>
          </p:cNvPr>
          <p:cNvSpPr>
            <a:spLocks noChangeArrowheads="1"/>
          </p:cNvSpPr>
          <p:nvPr/>
        </p:nvSpPr>
        <p:spPr bwMode="auto">
          <a:xfrm>
            <a:off x="4359275" y="4511675"/>
            <a:ext cx="66675"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135191" name="直接连接符 82">
            <a:extLst>
              <a:ext uri="{FF2B5EF4-FFF2-40B4-BE49-F238E27FC236}">
                <a16:creationId xmlns:a16="http://schemas.microsoft.com/office/drawing/2014/main" id="{91BE5CEF-B7D4-42D0-A58A-B0531EAC5E58}"/>
              </a:ext>
            </a:extLst>
          </p:cNvPr>
          <p:cNvCxnSpPr>
            <a:cxnSpLocks noChangeShapeType="1"/>
          </p:cNvCxnSpPr>
          <p:nvPr/>
        </p:nvCxnSpPr>
        <p:spPr bwMode="auto">
          <a:xfrm flipH="1" flipV="1">
            <a:off x="8466138" y="6389688"/>
            <a:ext cx="449262" cy="14763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92" name="直接连接符 85">
            <a:extLst>
              <a:ext uri="{FF2B5EF4-FFF2-40B4-BE49-F238E27FC236}">
                <a16:creationId xmlns:a16="http://schemas.microsoft.com/office/drawing/2014/main" id="{9ED785BF-11AC-41DA-85C1-768562D51FEC}"/>
              </a:ext>
            </a:extLst>
          </p:cNvPr>
          <p:cNvCxnSpPr>
            <a:cxnSpLocks noChangeShapeType="1"/>
          </p:cNvCxnSpPr>
          <p:nvPr/>
        </p:nvCxnSpPr>
        <p:spPr bwMode="auto">
          <a:xfrm flipV="1">
            <a:off x="8815388" y="6537325"/>
            <a:ext cx="96837" cy="327025"/>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5193" name="直接连接符 91">
            <a:extLst>
              <a:ext uri="{FF2B5EF4-FFF2-40B4-BE49-F238E27FC236}">
                <a16:creationId xmlns:a16="http://schemas.microsoft.com/office/drawing/2014/main" id="{1452F5AB-4EF8-4322-B1CA-B34D6741B80A}"/>
              </a:ext>
            </a:extLst>
          </p:cNvPr>
          <p:cNvCxnSpPr>
            <a:cxnSpLocks noChangeShapeType="1"/>
          </p:cNvCxnSpPr>
          <p:nvPr/>
        </p:nvCxnSpPr>
        <p:spPr bwMode="auto">
          <a:xfrm flipH="1" flipV="1">
            <a:off x="8477250" y="6392863"/>
            <a:ext cx="312738" cy="46513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35194" name="椭圆 99">
            <a:extLst>
              <a:ext uri="{FF2B5EF4-FFF2-40B4-BE49-F238E27FC236}">
                <a16:creationId xmlns:a16="http://schemas.microsoft.com/office/drawing/2014/main" id="{4B98FBDD-BB82-46E7-BAA9-840ACFEFB922}"/>
              </a:ext>
            </a:extLst>
          </p:cNvPr>
          <p:cNvSpPr>
            <a:spLocks noChangeArrowheads="1"/>
          </p:cNvSpPr>
          <p:nvPr/>
        </p:nvSpPr>
        <p:spPr bwMode="auto">
          <a:xfrm>
            <a:off x="8447088" y="6386513"/>
            <a:ext cx="68262" cy="66675"/>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5195" name="椭圆 100">
            <a:extLst>
              <a:ext uri="{FF2B5EF4-FFF2-40B4-BE49-F238E27FC236}">
                <a16:creationId xmlns:a16="http://schemas.microsoft.com/office/drawing/2014/main" id="{53EB40AE-AED1-47EB-8E21-7FC557A02422}"/>
              </a:ext>
            </a:extLst>
          </p:cNvPr>
          <p:cNvSpPr>
            <a:spLocks noChangeArrowheads="1"/>
          </p:cNvSpPr>
          <p:nvPr/>
        </p:nvSpPr>
        <p:spPr bwMode="auto">
          <a:xfrm>
            <a:off x="8885238" y="6511925"/>
            <a:ext cx="66675" cy="68263"/>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图片 7">
            <a:extLst>
              <a:ext uri="{FF2B5EF4-FFF2-40B4-BE49-F238E27FC236}">
                <a16:creationId xmlns:a16="http://schemas.microsoft.com/office/drawing/2014/main" id="{076086C9-7533-4582-9CEB-280AC9AB7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050" y="831850"/>
            <a:ext cx="402590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195" name="组合 30">
            <a:extLst>
              <a:ext uri="{FF2B5EF4-FFF2-40B4-BE49-F238E27FC236}">
                <a16:creationId xmlns:a16="http://schemas.microsoft.com/office/drawing/2014/main" id="{A2F42668-D99B-4E86-94D2-6ED828345EFB}"/>
              </a:ext>
            </a:extLst>
          </p:cNvPr>
          <p:cNvGrpSpPr>
            <a:grpSpLocks/>
          </p:cNvGrpSpPr>
          <p:nvPr/>
        </p:nvGrpSpPr>
        <p:grpSpPr bwMode="auto">
          <a:xfrm>
            <a:off x="4178300" y="1566863"/>
            <a:ext cx="1687513" cy="3201987"/>
            <a:chOff x="0" y="0"/>
            <a:chExt cx="1687976" cy="3202328"/>
          </a:xfrm>
        </p:grpSpPr>
        <p:cxnSp>
          <p:nvCxnSpPr>
            <p:cNvPr id="136202" name="直接连接符 9">
              <a:extLst>
                <a:ext uri="{FF2B5EF4-FFF2-40B4-BE49-F238E27FC236}">
                  <a16:creationId xmlns:a16="http://schemas.microsoft.com/office/drawing/2014/main" id="{566A60E4-E238-4F48-8DDC-60356EE4032F}"/>
                </a:ext>
              </a:extLst>
            </p:cNvPr>
            <p:cNvCxnSpPr>
              <a:cxnSpLocks noChangeShapeType="1"/>
            </p:cNvCxnSpPr>
            <p:nvPr/>
          </p:nvCxnSpPr>
          <p:spPr bwMode="auto">
            <a:xfrm>
              <a:off x="723014" y="2282514"/>
              <a:ext cx="340242" cy="81870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6203" name="直接连接符 12">
              <a:extLst>
                <a:ext uri="{FF2B5EF4-FFF2-40B4-BE49-F238E27FC236}">
                  <a16:creationId xmlns:a16="http://schemas.microsoft.com/office/drawing/2014/main" id="{3B8C432B-9D62-469C-B876-29BC9365FC62}"/>
                </a:ext>
              </a:extLst>
            </p:cNvPr>
            <p:cNvCxnSpPr>
              <a:cxnSpLocks noChangeShapeType="1"/>
            </p:cNvCxnSpPr>
            <p:nvPr/>
          </p:nvCxnSpPr>
          <p:spPr bwMode="auto">
            <a:xfrm flipV="1">
              <a:off x="489098" y="2282514"/>
              <a:ext cx="233916" cy="409353"/>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6204" name="直接连接符 15">
              <a:extLst>
                <a:ext uri="{FF2B5EF4-FFF2-40B4-BE49-F238E27FC236}">
                  <a16:creationId xmlns:a16="http://schemas.microsoft.com/office/drawing/2014/main" id="{E712CAB5-8ED2-48A9-9111-96AB413CFD5C}"/>
                </a:ext>
              </a:extLst>
            </p:cNvPr>
            <p:cNvCxnSpPr>
              <a:cxnSpLocks noChangeShapeType="1"/>
            </p:cNvCxnSpPr>
            <p:nvPr/>
          </p:nvCxnSpPr>
          <p:spPr bwMode="auto">
            <a:xfrm flipH="1" flipV="1">
              <a:off x="0" y="1931640"/>
              <a:ext cx="723014" cy="350874"/>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6205" name="直接连接符 18">
              <a:extLst>
                <a:ext uri="{FF2B5EF4-FFF2-40B4-BE49-F238E27FC236}">
                  <a16:creationId xmlns:a16="http://schemas.microsoft.com/office/drawing/2014/main" id="{BF482434-401C-4C94-8B10-C74E454C5C23}"/>
                </a:ext>
              </a:extLst>
            </p:cNvPr>
            <p:cNvCxnSpPr>
              <a:cxnSpLocks noChangeShapeType="1"/>
            </p:cNvCxnSpPr>
            <p:nvPr/>
          </p:nvCxnSpPr>
          <p:spPr bwMode="auto">
            <a:xfrm flipH="1" flipV="1">
              <a:off x="723014" y="2282514"/>
              <a:ext cx="946298" cy="20467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6206" name="直接连接符 21">
              <a:extLst>
                <a:ext uri="{FF2B5EF4-FFF2-40B4-BE49-F238E27FC236}">
                  <a16:creationId xmlns:a16="http://schemas.microsoft.com/office/drawing/2014/main" id="{36B4C734-4BE5-47BE-A835-B00C2E9EF689}"/>
                </a:ext>
              </a:extLst>
            </p:cNvPr>
            <p:cNvCxnSpPr>
              <a:cxnSpLocks noChangeShapeType="1"/>
            </p:cNvCxnSpPr>
            <p:nvPr/>
          </p:nvCxnSpPr>
          <p:spPr bwMode="auto">
            <a:xfrm flipV="1">
              <a:off x="1307805" y="2487192"/>
              <a:ext cx="349656" cy="71513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6207" name="直接连接符 24">
              <a:extLst>
                <a:ext uri="{FF2B5EF4-FFF2-40B4-BE49-F238E27FC236}">
                  <a16:creationId xmlns:a16="http://schemas.microsoft.com/office/drawing/2014/main" id="{934FB6CF-465B-4441-A359-8FF724B9B1DB}"/>
                </a:ext>
              </a:extLst>
            </p:cNvPr>
            <p:cNvCxnSpPr>
              <a:cxnSpLocks noChangeShapeType="1"/>
            </p:cNvCxnSpPr>
            <p:nvPr/>
          </p:nvCxnSpPr>
          <p:spPr bwMode="auto">
            <a:xfrm flipH="1" flipV="1">
              <a:off x="361507" y="0"/>
              <a:ext cx="361508" cy="228401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36208" name="椭圆 27">
              <a:extLst>
                <a:ext uri="{FF2B5EF4-FFF2-40B4-BE49-F238E27FC236}">
                  <a16:creationId xmlns:a16="http://schemas.microsoft.com/office/drawing/2014/main" id="{2FD474A0-0BC3-443E-BCD1-565739EB5AB4}"/>
                </a:ext>
              </a:extLst>
            </p:cNvPr>
            <p:cNvSpPr>
              <a:spLocks noChangeArrowheads="1"/>
            </p:cNvSpPr>
            <p:nvPr/>
          </p:nvSpPr>
          <p:spPr bwMode="auto">
            <a:xfrm>
              <a:off x="702570" y="2256088"/>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6209" name="椭圆 29">
              <a:extLst>
                <a:ext uri="{FF2B5EF4-FFF2-40B4-BE49-F238E27FC236}">
                  <a16:creationId xmlns:a16="http://schemas.microsoft.com/office/drawing/2014/main" id="{952A1084-A325-416B-8DEE-58EFD55E1136}"/>
                </a:ext>
              </a:extLst>
            </p:cNvPr>
            <p:cNvSpPr>
              <a:spLocks noChangeArrowheads="1"/>
            </p:cNvSpPr>
            <p:nvPr/>
          </p:nvSpPr>
          <p:spPr bwMode="auto">
            <a:xfrm>
              <a:off x="1620508" y="2451020"/>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36196" name="文本框 31">
            <a:extLst>
              <a:ext uri="{FF2B5EF4-FFF2-40B4-BE49-F238E27FC236}">
                <a16:creationId xmlns:a16="http://schemas.microsoft.com/office/drawing/2014/main" id="{3713BE72-6679-40F4-8EC6-0760E834E77A}"/>
              </a:ext>
            </a:extLst>
          </p:cNvPr>
          <p:cNvSpPr txBox="1">
            <a:spLocks noChangeArrowheads="1"/>
          </p:cNvSpPr>
          <p:nvPr/>
        </p:nvSpPr>
        <p:spPr bwMode="auto">
          <a:xfrm>
            <a:off x="4902200" y="1647825"/>
            <a:ext cx="24018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PART</a:t>
            </a:r>
          </a:p>
          <a:p>
            <a:pPr algn="ctr" eaLnBrk="1" hangingPunct="1">
              <a:lnSpc>
                <a:spcPct val="100000"/>
              </a:lnSpc>
              <a:spcBef>
                <a:spcPct val="0"/>
              </a:spcBef>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01</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136197" name="文本框 32">
            <a:extLst>
              <a:ext uri="{FF2B5EF4-FFF2-40B4-BE49-F238E27FC236}">
                <a16:creationId xmlns:a16="http://schemas.microsoft.com/office/drawing/2014/main" id="{41CECD22-66A9-4FA2-BBE3-F6649DBE7E2D}"/>
              </a:ext>
            </a:extLst>
          </p:cNvPr>
          <p:cNvSpPr txBox="1">
            <a:spLocks noChangeArrowheads="1"/>
          </p:cNvSpPr>
          <p:nvPr/>
        </p:nvSpPr>
        <p:spPr bwMode="auto">
          <a:xfrm>
            <a:off x="5241925" y="3587750"/>
            <a:ext cx="2428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rPr>
              <a:t>项目概况</a:t>
            </a:r>
          </a:p>
        </p:txBody>
      </p:sp>
      <p:sp>
        <p:nvSpPr>
          <p:cNvPr id="18" name="文本框 20">
            <a:extLst>
              <a:ext uri="{FF2B5EF4-FFF2-40B4-BE49-F238E27FC236}">
                <a16:creationId xmlns:a16="http://schemas.microsoft.com/office/drawing/2014/main" id="{EC109AD8-5433-47DC-B6A0-B73D101182E8}"/>
              </a:ext>
            </a:extLst>
          </p:cNvPr>
          <p:cNvSpPr txBox="1">
            <a:spLocks noChangeArrowheads="1"/>
          </p:cNvSpPr>
          <p:nvPr/>
        </p:nvSpPr>
        <p:spPr bwMode="auto">
          <a:xfrm>
            <a:off x="4912948" y="5145693"/>
            <a:ext cx="1343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行业现状</a:t>
            </a:r>
          </a:p>
        </p:txBody>
      </p:sp>
      <p:sp>
        <p:nvSpPr>
          <p:cNvPr id="19" name="文本框 21">
            <a:extLst>
              <a:ext uri="{FF2B5EF4-FFF2-40B4-BE49-F238E27FC236}">
                <a16:creationId xmlns:a16="http://schemas.microsoft.com/office/drawing/2014/main" id="{8E864A85-B52D-4BB9-B118-07603E1657B6}"/>
              </a:ext>
            </a:extLst>
          </p:cNvPr>
          <p:cNvSpPr txBox="1">
            <a:spLocks noChangeArrowheads="1"/>
          </p:cNvSpPr>
          <p:nvPr/>
        </p:nvSpPr>
        <p:spPr bwMode="auto">
          <a:xfrm>
            <a:off x="6241686" y="5145693"/>
            <a:ext cx="134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挑战需求</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组合 14">
            <a:extLst>
              <a:ext uri="{FF2B5EF4-FFF2-40B4-BE49-F238E27FC236}">
                <a16:creationId xmlns:a16="http://schemas.microsoft.com/office/drawing/2014/main" id="{FD5A0311-F13A-4B9C-9F20-6AB2A4C6E24B}"/>
              </a:ext>
            </a:extLst>
          </p:cNvPr>
          <p:cNvGrpSpPr>
            <a:grpSpLocks/>
          </p:cNvGrpSpPr>
          <p:nvPr/>
        </p:nvGrpSpPr>
        <p:grpSpPr bwMode="auto">
          <a:xfrm>
            <a:off x="8666163" y="5126038"/>
            <a:ext cx="687387" cy="687387"/>
            <a:chOff x="0" y="0"/>
            <a:chExt cx="468008" cy="468008"/>
          </a:xfrm>
        </p:grpSpPr>
        <p:sp>
          <p:nvSpPr>
            <p:cNvPr id="118819" name="矩形 15">
              <a:extLst>
                <a:ext uri="{FF2B5EF4-FFF2-40B4-BE49-F238E27FC236}">
                  <a16:creationId xmlns:a16="http://schemas.microsoft.com/office/drawing/2014/main" id="{A532098C-C0B3-40B4-8DCE-E8581DEADC43}"/>
                </a:ext>
              </a:extLst>
            </p:cNvPr>
            <p:cNvSpPr>
              <a:spLocks noChangeArrowheads="1"/>
            </p:cNvSpPr>
            <p:nvPr/>
          </p:nvSpPr>
          <p:spPr bwMode="auto">
            <a:xfrm>
              <a:off x="0" y="0"/>
              <a:ext cx="468008" cy="46800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8820" name="Freeform 217">
              <a:extLst>
                <a:ext uri="{FF2B5EF4-FFF2-40B4-BE49-F238E27FC236}">
                  <a16:creationId xmlns:a16="http://schemas.microsoft.com/office/drawing/2014/main" id="{BB3FFDF5-C1E4-4631-9168-539C8663F4D3}"/>
                </a:ext>
              </a:extLst>
            </p:cNvPr>
            <p:cNvSpPr>
              <a:spLocks noChangeAspect="1" noEditPoints="1" noChangeArrowheads="1"/>
            </p:cNvSpPr>
            <p:nvPr/>
          </p:nvSpPr>
          <p:spPr bwMode="auto">
            <a:xfrm>
              <a:off x="87699" y="87760"/>
              <a:ext cx="292609" cy="291112"/>
            </a:xfrm>
            <a:custGeom>
              <a:avLst/>
              <a:gdLst>
                <a:gd name="T0" fmla="*/ 2147483646 w 87"/>
                <a:gd name="T1" fmla="*/ 2147483646 h 87"/>
                <a:gd name="T2" fmla="*/ 2147483646 w 87"/>
                <a:gd name="T3" fmla="*/ 2147483646 h 87"/>
                <a:gd name="T4" fmla="*/ 2147483646 w 87"/>
                <a:gd name="T5" fmla="*/ 2147483646 h 87"/>
                <a:gd name="T6" fmla="*/ 2147483646 w 87"/>
                <a:gd name="T7" fmla="*/ 2147483646 h 87"/>
                <a:gd name="T8" fmla="*/ 2147483646 w 87"/>
                <a:gd name="T9" fmla="*/ 2147483646 h 87"/>
                <a:gd name="T10" fmla="*/ 2147483646 w 87"/>
                <a:gd name="T11" fmla="*/ 2147483646 h 87"/>
                <a:gd name="T12" fmla="*/ 2147483646 w 87"/>
                <a:gd name="T13" fmla="*/ 2147483646 h 87"/>
                <a:gd name="T14" fmla="*/ 2147483646 w 87"/>
                <a:gd name="T15" fmla="*/ 2147483646 h 87"/>
                <a:gd name="T16" fmla="*/ 2147483646 w 87"/>
                <a:gd name="T17" fmla="*/ 2147483646 h 87"/>
                <a:gd name="T18" fmla="*/ 2147483646 w 87"/>
                <a:gd name="T19" fmla="*/ 2147483646 h 87"/>
                <a:gd name="T20" fmla="*/ 2147483646 w 87"/>
                <a:gd name="T21" fmla="*/ 2147483646 h 87"/>
                <a:gd name="T22" fmla="*/ 2147483646 w 87"/>
                <a:gd name="T23" fmla="*/ 2147483646 h 87"/>
                <a:gd name="T24" fmla="*/ 2147483646 w 87"/>
                <a:gd name="T25" fmla="*/ 2147483646 h 87"/>
                <a:gd name="T26" fmla="*/ 2147483646 w 87"/>
                <a:gd name="T27" fmla="*/ 2147483646 h 87"/>
                <a:gd name="T28" fmla="*/ 2147483646 w 87"/>
                <a:gd name="T29" fmla="*/ 2147483646 h 87"/>
                <a:gd name="T30" fmla="*/ 2147483646 w 87"/>
                <a:gd name="T31" fmla="*/ 2147483646 h 87"/>
                <a:gd name="T32" fmla="*/ 2147483646 w 87"/>
                <a:gd name="T33" fmla="*/ 2147483646 h 87"/>
                <a:gd name="T34" fmla="*/ 2147483646 w 87"/>
                <a:gd name="T35" fmla="*/ 2147483646 h 87"/>
                <a:gd name="T36" fmla="*/ 2147483646 w 87"/>
                <a:gd name="T37" fmla="*/ 2147483646 h 87"/>
                <a:gd name="T38" fmla="*/ 2147483646 w 87"/>
                <a:gd name="T39" fmla="*/ 2147483646 h 87"/>
                <a:gd name="T40" fmla="*/ 2147483646 w 87"/>
                <a:gd name="T41" fmla="*/ 2147483646 h 87"/>
                <a:gd name="T42" fmla="*/ 2147483646 w 87"/>
                <a:gd name="T43" fmla="*/ 2147483646 h 87"/>
                <a:gd name="T44" fmla="*/ 2147483646 w 87"/>
                <a:gd name="T45" fmla="*/ 2147483646 h 87"/>
                <a:gd name="T46" fmla="*/ 2147483646 w 87"/>
                <a:gd name="T47" fmla="*/ 2147483646 h 87"/>
                <a:gd name="T48" fmla="*/ 2147483646 w 87"/>
                <a:gd name="T49" fmla="*/ 2147483646 h 87"/>
                <a:gd name="T50" fmla="*/ 2147483646 w 87"/>
                <a:gd name="T51" fmla="*/ 0 h 87"/>
                <a:gd name="T52" fmla="*/ 2147483646 w 87"/>
                <a:gd name="T53" fmla="*/ 2147483646 h 87"/>
                <a:gd name="T54" fmla="*/ 2147483646 w 87"/>
                <a:gd name="T55" fmla="*/ 2147483646 h 87"/>
                <a:gd name="T56" fmla="*/ 2147483646 w 87"/>
                <a:gd name="T57" fmla="*/ 2147483646 h 87"/>
                <a:gd name="T58" fmla="*/ 2147483646 w 87"/>
                <a:gd name="T59" fmla="*/ 2147483646 h 87"/>
                <a:gd name="T60" fmla="*/ 2147483646 w 87"/>
                <a:gd name="T61" fmla="*/ 2147483646 h 87"/>
                <a:gd name="T62" fmla="*/ 2147483646 w 87"/>
                <a:gd name="T63" fmla="*/ 2147483646 h 87"/>
                <a:gd name="T64" fmla="*/ 2147483646 w 87"/>
                <a:gd name="T65" fmla="*/ 0 h 87"/>
                <a:gd name="T66" fmla="*/ 2147483646 w 87"/>
                <a:gd name="T67" fmla="*/ 0 h 87"/>
                <a:gd name="T68" fmla="*/ 2147483646 w 87"/>
                <a:gd name="T69" fmla="*/ 2147483646 h 87"/>
                <a:gd name="T70" fmla="*/ 2147483646 w 87"/>
                <a:gd name="T71" fmla="*/ 2147483646 h 87"/>
                <a:gd name="T72" fmla="*/ 2147483646 w 87"/>
                <a:gd name="T73" fmla="*/ 2147483646 h 87"/>
                <a:gd name="T74" fmla="*/ 2147483646 w 87"/>
                <a:gd name="T75" fmla="*/ 2147483646 h 87"/>
                <a:gd name="T76" fmla="*/ 2147483646 w 87"/>
                <a:gd name="T77" fmla="*/ 2147483646 h 87"/>
                <a:gd name="T78" fmla="*/ 0 w 87"/>
                <a:gd name="T79" fmla="*/ 2147483646 h 87"/>
                <a:gd name="T80" fmla="*/ 2147483646 w 87"/>
                <a:gd name="T81" fmla="*/ 2147483646 h 87"/>
                <a:gd name="T82" fmla="*/ 2147483646 w 87"/>
                <a:gd name="T83" fmla="*/ 2147483646 h 87"/>
                <a:gd name="T84" fmla="*/ 2147483646 w 87"/>
                <a:gd name="T85" fmla="*/ 2147483646 h 87"/>
                <a:gd name="T86" fmla="*/ 2147483646 w 87"/>
                <a:gd name="T87" fmla="*/ 2147483646 h 87"/>
                <a:gd name="T88" fmla="*/ 2147483646 w 87"/>
                <a:gd name="T89" fmla="*/ 2147483646 h 87"/>
                <a:gd name="T90" fmla="*/ 2147483646 w 87"/>
                <a:gd name="T91" fmla="*/ 2147483646 h 87"/>
                <a:gd name="T92" fmla="*/ 2147483646 w 87"/>
                <a:gd name="T93" fmla="*/ 2147483646 h 87"/>
                <a:gd name="T94" fmla="*/ 2147483646 w 87"/>
                <a:gd name="T95" fmla="*/ 2147483646 h 87"/>
                <a:gd name="T96" fmla="*/ 2147483646 w 87"/>
                <a:gd name="T97" fmla="*/ 2147483646 h 87"/>
                <a:gd name="T98" fmla="*/ 2147483646 w 87"/>
                <a:gd name="T99" fmla="*/ 2147483646 h 87"/>
                <a:gd name="T100" fmla="*/ 2147483646 w 87"/>
                <a:gd name="T101" fmla="*/ 2147483646 h 87"/>
                <a:gd name="T102" fmla="*/ 2147483646 w 87"/>
                <a:gd name="T103" fmla="*/ 2147483646 h 87"/>
                <a:gd name="T104" fmla="*/ 2147483646 w 87"/>
                <a:gd name="T105" fmla="*/ 2147483646 h 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7" h="87">
                  <a:moveTo>
                    <a:pt x="72" y="33"/>
                  </a:moveTo>
                  <a:cubicBezTo>
                    <a:pt x="59" y="45"/>
                    <a:pt x="59" y="45"/>
                    <a:pt x="59" y="45"/>
                  </a:cubicBezTo>
                  <a:cubicBezTo>
                    <a:pt x="51" y="37"/>
                    <a:pt x="51" y="37"/>
                    <a:pt x="51" y="37"/>
                  </a:cubicBezTo>
                  <a:cubicBezTo>
                    <a:pt x="57" y="30"/>
                    <a:pt x="57" y="30"/>
                    <a:pt x="57" y="30"/>
                  </a:cubicBezTo>
                  <a:cubicBezTo>
                    <a:pt x="58" y="29"/>
                    <a:pt x="58" y="28"/>
                    <a:pt x="57" y="27"/>
                  </a:cubicBezTo>
                  <a:cubicBezTo>
                    <a:pt x="57" y="27"/>
                    <a:pt x="57" y="27"/>
                    <a:pt x="57" y="27"/>
                  </a:cubicBezTo>
                  <a:cubicBezTo>
                    <a:pt x="56" y="26"/>
                    <a:pt x="54" y="26"/>
                    <a:pt x="53" y="27"/>
                  </a:cubicBezTo>
                  <a:cubicBezTo>
                    <a:pt x="47" y="33"/>
                    <a:pt x="47" y="33"/>
                    <a:pt x="47" y="33"/>
                  </a:cubicBezTo>
                  <a:cubicBezTo>
                    <a:pt x="42" y="28"/>
                    <a:pt x="42" y="28"/>
                    <a:pt x="42" y="28"/>
                  </a:cubicBezTo>
                  <a:cubicBezTo>
                    <a:pt x="55" y="16"/>
                    <a:pt x="55" y="16"/>
                    <a:pt x="55" y="16"/>
                  </a:cubicBezTo>
                  <a:cubicBezTo>
                    <a:pt x="72" y="33"/>
                    <a:pt x="72" y="33"/>
                    <a:pt x="72" y="33"/>
                  </a:cubicBezTo>
                  <a:close/>
                  <a:moveTo>
                    <a:pt x="45" y="60"/>
                  </a:moveTo>
                  <a:cubicBezTo>
                    <a:pt x="36" y="51"/>
                    <a:pt x="36" y="51"/>
                    <a:pt x="36" y="51"/>
                  </a:cubicBezTo>
                  <a:cubicBezTo>
                    <a:pt x="21" y="66"/>
                    <a:pt x="21" y="66"/>
                    <a:pt x="21" y="66"/>
                  </a:cubicBezTo>
                  <a:cubicBezTo>
                    <a:pt x="20" y="67"/>
                    <a:pt x="18" y="67"/>
                    <a:pt x="17" y="66"/>
                  </a:cubicBezTo>
                  <a:cubicBezTo>
                    <a:pt x="17" y="66"/>
                    <a:pt x="17" y="66"/>
                    <a:pt x="17" y="66"/>
                  </a:cubicBezTo>
                  <a:cubicBezTo>
                    <a:pt x="16" y="65"/>
                    <a:pt x="16" y="64"/>
                    <a:pt x="17" y="63"/>
                  </a:cubicBezTo>
                  <a:cubicBezTo>
                    <a:pt x="33" y="47"/>
                    <a:pt x="33" y="47"/>
                    <a:pt x="33" y="47"/>
                  </a:cubicBezTo>
                  <a:cubicBezTo>
                    <a:pt x="28" y="43"/>
                    <a:pt x="28" y="43"/>
                    <a:pt x="28" y="43"/>
                  </a:cubicBezTo>
                  <a:cubicBezTo>
                    <a:pt x="9" y="62"/>
                    <a:pt x="9" y="62"/>
                    <a:pt x="9" y="62"/>
                  </a:cubicBezTo>
                  <a:cubicBezTo>
                    <a:pt x="2" y="86"/>
                    <a:pt x="2" y="86"/>
                    <a:pt x="2" y="86"/>
                  </a:cubicBezTo>
                  <a:cubicBezTo>
                    <a:pt x="26" y="79"/>
                    <a:pt x="26" y="79"/>
                    <a:pt x="26" y="79"/>
                  </a:cubicBezTo>
                  <a:lnTo>
                    <a:pt x="45" y="60"/>
                  </a:lnTo>
                  <a:close/>
                  <a:moveTo>
                    <a:pt x="76" y="29"/>
                  </a:moveTo>
                  <a:cubicBezTo>
                    <a:pt x="87" y="17"/>
                    <a:pt x="87" y="17"/>
                    <a:pt x="87" y="17"/>
                  </a:cubicBezTo>
                  <a:cubicBezTo>
                    <a:pt x="70" y="0"/>
                    <a:pt x="70" y="0"/>
                    <a:pt x="70" y="0"/>
                  </a:cubicBezTo>
                  <a:cubicBezTo>
                    <a:pt x="59" y="12"/>
                    <a:pt x="59" y="12"/>
                    <a:pt x="59" y="12"/>
                  </a:cubicBezTo>
                  <a:lnTo>
                    <a:pt x="76" y="29"/>
                  </a:lnTo>
                  <a:close/>
                  <a:moveTo>
                    <a:pt x="66" y="51"/>
                  </a:moveTo>
                  <a:cubicBezTo>
                    <a:pt x="65" y="51"/>
                    <a:pt x="64" y="51"/>
                    <a:pt x="62" y="51"/>
                  </a:cubicBezTo>
                  <a:cubicBezTo>
                    <a:pt x="35" y="25"/>
                    <a:pt x="35" y="25"/>
                    <a:pt x="35" y="25"/>
                  </a:cubicBezTo>
                  <a:cubicBezTo>
                    <a:pt x="36" y="23"/>
                    <a:pt x="36" y="21"/>
                    <a:pt x="36" y="18"/>
                  </a:cubicBezTo>
                  <a:cubicBezTo>
                    <a:pt x="36" y="8"/>
                    <a:pt x="28" y="0"/>
                    <a:pt x="18" y="0"/>
                  </a:cubicBezTo>
                  <a:cubicBezTo>
                    <a:pt x="18" y="0"/>
                    <a:pt x="18" y="0"/>
                    <a:pt x="18" y="0"/>
                  </a:cubicBezTo>
                  <a:cubicBezTo>
                    <a:pt x="19" y="5"/>
                    <a:pt x="19" y="5"/>
                    <a:pt x="19" y="5"/>
                  </a:cubicBezTo>
                  <a:cubicBezTo>
                    <a:pt x="23" y="7"/>
                    <a:pt x="25" y="11"/>
                    <a:pt x="25" y="15"/>
                  </a:cubicBezTo>
                  <a:cubicBezTo>
                    <a:pt x="25" y="20"/>
                    <a:pt x="21" y="25"/>
                    <a:pt x="15" y="25"/>
                  </a:cubicBezTo>
                  <a:cubicBezTo>
                    <a:pt x="10" y="25"/>
                    <a:pt x="5" y="21"/>
                    <a:pt x="4" y="16"/>
                  </a:cubicBezTo>
                  <a:cubicBezTo>
                    <a:pt x="1" y="13"/>
                    <a:pt x="1" y="13"/>
                    <a:pt x="1" y="13"/>
                  </a:cubicBezTo>
                  <a:cubicBezTo>
                    <a:pt x="1" y="15"/>
                    <a:pt x="0" y="17"/>
                    <a:pt x="0" y="18"/>
                  </a:cubicBezTo>
                  <a:cubicBezTo>
                    <a:pt x="0" y="28"/>
                    <a:pt x="9" y="36"/>
                    <a:pt x="18" y="36"/>
                  </a:cubicBezTo>
                  <a:cubicBezTo>
                    <a:pt x="20" y="36"/>
                    <a:pt x="22" y="36"/>
                    <a:pt x="23" y="36"/>
                  </a:cubicBezTo>
                  <a:cubicBezTo>
                    <a:pt x="50" y="62"/>
                    <a:pt x="50" y="62"/>
                    <a:pt x="50" y="62"/>
                  </a:cubicBezTo>
                  <a:cubicBezTo>
                    <a:pt x="49" y="64"/>
                    <a:pt x="49" y="67"/>
                    <a:pt x="49" y="69"/>
                  </a:cubicBezTo>
                  <a:cubicBezTo>
                    <a:pt x="49" y="79"/>
                    <a:pt x="57" y="87"/>
                    <a:pt x="67" y="87"/>
                  </a:cubicBezTo>
                  <a:cubicBezTo>
                    <a:pt x="67" y="87"/>
                    <a:pt x="67" y="87"/>
                    <a:pt x="67" y="87"/>
                  </a:cubicBezTo>
                  <a:cubicBezTo>
                    <a:pt x="66" y="82"/>
                    <a:pt x="66" y="82"/>
                    <a:pt x="66" y="82"/>
                  </a:cubicBezTo>
                  <a:cubicBezTo>
                    <a:pt x="62" y="80"/>
                    <a:pt x="60" y="77"/>
                    <a:pt x="60" y="73"/>
                  </a:cubicBezTo>
                  <a:cubicBezTo>
                    <a:pt x="60" y="67"/>
                    <a:pt x="64" y="62"/>
                    <a:pt x="70" y="62"/>
                  </a:cubicBezTo>
                  <a:cubicBezTo>
                    <a:pt x="75" y="62"/>
                    <a:pt x="80" y="66"/>
                    <a:pt x="80" y="71"/>
                  </a:cubicBezTo>
                  <a:cubicBezTo>
                    <a:pt x="84" y="74"/>
                    <a:pt x="84" y="74"/>
                    <a:pt x="84" y="74"/>
                  </a:cubicBezTo>
                  <a:cubicBezTo>
                    <a:pt x="84" y="73"/>
                    <a:pt x="85" y="71"/>
                    <a:pt x="84" y="69"/>
                  </a:cubicBezTo>
                  <a:cubicBezTo>
                    <a:pt x="84" y="59"/>
                    <a:pt x="76" y="51"/>
                    <a:pt x="66"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8787" name="组合 17">
            <a:extLst>
              <a:ext uri="{FF2B5EF4-FFF2-40B4-BE49-F238E27FC236}">
                <a16:creationId xmlns:a16="http://schemas.microsoft.com/office/drawing/2014/main" id="{B076EB36-6CE8-409D-821E-130E48D63EBA}"/>
              </a:ext>
            </a:extLst>
          </p:cNvPr>
          <p:cNvGrpSpPr>
            <a:grpSpLocks/>
          </p:cNvGrpSpPr>
          <p:nvPr/>
        </p:nvGrpSpPr>
        <p:grpSpPr bwMode="auto">
          <a:xfrm>
            <a:off x="9645650" y="5124450"/>
            <a:ext cx="739775" cy="688975"/>
            <a:chOff x="0" y="0"/>
            <a:chExt cx="502669" cy="468008"/>
          </a:xfrm>
        </p:grpSpPr>
        <p:sp>
          <p:nvSpPr>
            <p:cNvPr id="118817" name="矩形 18">
              <a:extLst>
                <a:ext uri="{FF2B5EF4-FFF2-40B4-BE49-F238E27FC236}">
                  <a16:creationId xmlns:a16="http://schemas.microsoft.com/office/drawing/2014/main" id="{D9CAAC1C-85F8-4B28-AAC3-582918062DBE}"/>
                </a:ext>
              </a:extLst>
            </p:cNvPr>
            <p:cNvSpPr>
              <a:spLocks noChangeArrowheads="1"/>
            </p:cNvSpPr>
            <p:nvPr/>
          </p:nvSpPr>
          <p:spPr bwMode="auto">
            <a:xfrm>
              <a:off x="34661" y="0"/>
              <a:ext cx="468008" cy="46800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18818" name="Picture 2" descr="\\MAGNUM\Projects\Microsoft\Cloud Power FY12\Design\ICONS_PNG\Building.png">
              <a:extLst>
                <a:ext uri="{FF2B5EF4-FFF2-40B4-BE49-F238E27FC236}">
                  <a16:creationId xmlns:a16="http://schemas.microsoft.com/office/drawing/2014/main" id="{E0C6F682-4625-4841-9E18-86637ADBAB6E}"/>
                </a:ext>
              </a:extLst>
            </p:cNvPr>
            <p:cNvPicPr>
              <a:picLocks noChangeAspect="1" noChangeArrowheads="1"/>
            </p:cNvPicPr>
            <p:nvPr/>
          </p:nvPicPr>
          <p:blipFill>
            <a:blip r:embed="rId2">
              <a:grayscl/>
              <a:biLevel thresh="50000"/>
              <a:extLst>
                <a:ext uri="{28A0092B-C50C-407E-A947-70E740481C1C}">
                  <a14:useLocalDpi xmlns:a14="http://schemas.microsoft.com/office/drawing/2010/main" val="0"/>
                </a:ext>
              </a:extLst>
            </a:blip>
            <a:srcRect/>
            <a:stretch>
              <a:fillRect/>
            </a:stretch>
          </p:blipFill>
          <p:spPr bwMode="auto">
            <a:xfrm>
              <a:off x="0" y="0"/>
              <a:ext cx="489073" cy="42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8788" name="组合 20">
            <a:extLst>
              <a:ext uri="{FF2B5EF4-FFF2-40B4-BE49-F238E27FC236}">
                <a16:creationId xmlns:a16="http://schemas.microsoft.com/office/drawing/2014/main" id="{28B380E3-243B-443B-9C2A-A3CB0C101405}"/>
              </a:ext>
            </a:extLst>
          </p:cNvPr>
          <p:cNvGrpSpPr>
            <a:grpSpLocks/>
          </p:cNvGrpSpPr>
          <p:nvPr/>
        </p:nvGrpSpPr>
        <p:grpSpPr bwMode="auto">
          <a:xfrm>
            <a:off x="10707688" y="5124450"/>
            <a:ext cx="736600" cy="688975"/>
            <a:chOff x="0" y="0"/>
            <a:chExt cx="501830" cy="468008"/>
          </a:xfrm>
        </p:grpSpPr>
        <p:sp>
          <p:nvSpPr>
            <p:cNvPr id="118815" name="矩形 21">
              <a:extLst>
                <a:ext uri="{FF2B5EF4-FFF2-40B4-BE49-F238E27FC236}">
                  <a16:creationId xmlns:a16="http://schemas.microsoft.com/office/drawing/2014/main" id="{1AD29020-6C97-4F5F-B6F3-18BDFA61E7B3}"/>
                </a:ext>
              </a:extLst>
            </p:cNvPr>
            <p:cNvSpPr>
              <a:spLocks noChangeArrowheads="1"/>
            </p:cNvSpPr>
            <p:nvPr/>
          </p:nvSpPr>
          <p:spPr bwMode="auto">
            <a:xfrm>
              <a:off x="16911" y="0"/>
              <a:ext cx="468008" cy="46800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18816" name="Picture 2" descr="\\MAGNUM\Projects\Microsoft\Cloud Power FY12\Design\Icons\PNGs\Cloud_on_your_terms.png">
              <a:extLst>
                <a:ext uri="{FF2B5EF4-FFF2-40B4-BE49-F238E27FC236}">
                  <a16:creationId xmlns:a16="http://schemas.microsoft.com/office/drawing/2014/main" id="{3389A413-D69D-4E9C-ACB5-A4C07C12DD49}"/>
                </a:ext>
              </a:extLst>
            </p:cNvP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0" y="13750"/>
              <a:ext cx="501830" cy="44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8789" name="流程图: 数据 23">
            <a:extLst>
              <a:ext uri="{FF2B5EF4-FFF2-40B4-BE49-F238E27FC236}">
                <a16:creationId xmlns:a16="http://schemas.microsoft.com/office/drawing/2014/main" id="{EB1EC4DC-0094-46DD-82EE-D722CE189798}"/>
              </a:ext>
            </a:extLst>
          </p:cNvPr>
          <p:cNvSpPr>
            <a:spLocks noChangeArrowheads="1"/>
          </p:cNvSpPr>
          <p:nvPr/>
        </p:nvSpPr>
        <p:spPr bwMode="auto">
          <a:xfrm>
            <a:off x="3292475" y="3314700"/>
            <a:ext cx="3176588" cy="636588"/>
          </a:xfrm>
          <a:prstGeom prst="flowChartInputOutpu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8790" name="流程图: 数据 24">
            <a:extLst>
              <a:ext uri="{FF2B5EF4-FFF2-40B4-BE49-F238E27FC236}">
                <a16:creationId xmlns:a16="http://schemas.microsoft.com/office/drawing/2014/main" id="{E7ECD8A0-CEF0-4EB6-B98D-1E92827E3A02}"/>
              </a:ext>
            </a:extLst>
          </p:cNvPr>
          <p:cNvSpPr>
            <a:spLocks noChangeArrowheads="1"/>
          </p:cNvSpPr>
          <p:nvPr/>
        </p:nvSpPr>
        <p:spPr bwMode="auto">
          <a:xfrm>
            <a:off x="5834063" y="2257425"/>
            <a:ext cx="3176587" cy="635000"/>
          </a:xfrm>
          <a:prstGeom prst="flowChartInputOutpu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8791" name="文本框 25">
            <a:extLst>
              <a:ext uri="{FF2B5EF4-FFF2-40B4-BE49-F238E27FC236}">
                <a16:creationId xmlns:a16="http://schemas.microsoft.com/office/drawing/2014/main" id="{D24853C6-E4BA-43D7-B29E-846D80E1E0A6}"/>
              </a:ext>
            </a:extLst>
          </p:cNvPr>
          <p:cNvSpPr txBox="1">
            <a:spLocks noChangeArrowheads="1"/>
          </p:cNvSpPr>
          <p:nvPr/>
        </p:nvSpPr>
        <p:spPr bwMode="auto">
          <a:xfrm>
            <a:off x="1141413" y="1576388"/>
            <a:ext cx="203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000000"/>
                </a:solidFill>
                <a:latin typeface="微软雅黑" panose="020B0503020204020204" pitchFamily="34" charset="-122"/>
                <a:ea typeface="微软雅黑" panose="020B0503020204020204" pitchFamily="34" charset="-122"/>
              </a:rPr>
              <a:t>传统物流收发末端</a:t>
            </a:r>
          </a:p>
        </p:txBody>
      </p:sp>
      <p:sp>
        <p:nvSpPr>
          <p:cNvPr id="118792" name="文本框 26">
            <a:extLst>
              <a:ext uri="{FF2B5EF4-FFF2-40B4-BE49-F238E27FC236}">
                <a16:creationId xmlns:a16="http://schemas.microsoft.com/office/drawing/2014/main" id="{630466B6-FADE-4DBF-B5D7-CF7B312EE7B7}"/>
              </a:ext>
            </a:extLst>
          </p:cNvPr>
          <p:cNvSpPr txBox="1">
            <a:spLocks noChangeArrowheads="1"/>
          </p:cNvSpPr>
          <p:nvPr/>
        </p:nvSpPr>
        <p:spPr bwMode="auto">
          <a:xfrm>
            <a:off x="1143000" y="1935163"/>
            <a:ext cx="35575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总体而言，物流行业的发展稳中向好，欣欣向荣，但收发末端的即时性与高效率始终是行业难题，我们团队试图提出无人机应用的解决方案。</a:t>
            </a:r>
            <a:endParaRPr lang="zh-CN" altLang="en-US" sz="1200">
              <a:solidFill>
                <a:srgbClr val="000000"/>
              </a:solidFill>
              <a:latin typeface="宋体" panose="02010600030101010101" pitchFamily="2" charset="-122"/>
            </a:endParaRPr>
          </a:p>
        </p:txBody>
      </p:sp>
      <p:grpSp>
        <p:nvGrpSpPr>
          <p:cNvPr id="118793" name="组合 27">
            <a:extLst>
              <a:ext uri="{FF2B5EF4-FFF2-40B4-BE49-F238E27FC236}">
                <a16:creationId xmlns:a16="http://schemas.microsoft.com/office/drawing/2014/main" id="{94383C84-E6CA-4B6E-95AB-F089003FB16E}"/>
              </a:ext>
            </a:extLst>
          </p:cNvPr>
          <p:cNvGrpSpPr>
            <a:grpSpLocks/>
          </p:cNvGrpSpPr>
          <p:nvPr/>
        </p:nvGrpSpPr>
        <p:grpSpPr bwMode="auto">
          <a:xfrm>
            <a:off x="750888" y="4373563"/>
            <a:ext cx="3176587" cy="636587"/>
            <a:chOff x="0" y="0"/>
            <a:chExt cx="3176332" cy="635266"/>
          </a:xfrm>
        </p:grpSpPr>
        <p:sp>
          <p:nvSpPr>
            <p:cNvPr id="118813" name="流程图: 数据 28">
              <a:extLst>
                <a:ext uri="{FF2B5EF4-FFF2-40B4-BE49-F238E27FC236}">
                  <a16:creationId xmlns:a16="http://schemas.microsoft.com/office/drawing/2014/main" id="{F6D82D9C-F79F-44A0-8786-A69198C44407}"/>
                </a:ext>
              </a:extLst>
            </p:cNvPr>
            <p:cNvSpPr>
              <a:spLocks noChangeArrowheads="1"/>
            </p:cNvSpPr>
            <p:nvPr/>
          </p:nvSpPr>
          <p:spPr bwMode="auto">
            <a:xfrm>
              <a:off x="0" y="0"/>
              <a:ext cx="3176332" cy="635266"/>
            </a:xfrm>
            <a:prstGeom prst="flowChartInputOutpu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8814" name="文本框 29">
              <a:extLst>
                <a:ext uri="{FF2B5EF4-FFF2-40B4-BE49-F238E27FC236}">
                  <a16:creationId xmlns:a16="http://schemas.microsoft.com/office/drawing/2014/main" id="{5613218D-5AF2-4AAB-BBA1-43C679F94730}"/>
                </a:ext>
              </a:extLst>
            </p:cNvPr>
            <p:cNvSpPr txBox="1">
              <a:spLocks noChangeArrowheads="1"/>
            </p:cNvSpPr>
            <p:nvPr/>
          </p:nvSpPr>
          <p:spPr bwMode="auto">
            <a:xfrm>
              <a:off x="529636" y="151099"/>
              <a:ext cx="1620827" cy="3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物流行业发展好</a:t>
              </a:r>
            </a:p>
          </p:txBody>
        </p:sp>
      </p:grpSp>
      <p:grpSp>
        <p:nvGrpSpPr>
          <p:cNvPr id="118794" name="组合 30">
            <a:extLst>
              <a:ext uri="{FF2B5EF4-FFF2-40B4-BE49-F238E27FC236}">
                <a16:creationId xmlns:a16="http://schemas.microsoft.com/office/drawing/2014/main" id="{A3733876-D5C7-4304-A4AF-2AD5E56426BF}"/>
              </a:ext>
            </a:extLst>
          </p:cNvPr>
          <p:cNvGrpSpPr>
            <a:grpSpLocks/>
          </p:cNvGrpSpPr>
          <p:nvPr/>
        </p:nvGrpSpPr>
        <p:grpSpPr bwMode="auto">
          <a:xfrm>
            <a:off x="3292475" y="3463925"/>
            <a:ext cx="2216150" cy="1546225"/>
            <a:chOff x="0" y="0"/>
            <a:chExt cx="2216192" cy="1545689"/>
          </a:xfrm>
        </p:grpSpPr>
        <p:sp>
          <p:nvSpPr>
            <p:cNvPr id="118811" name="矩形 12">
              <a:extLst>
                <a:ext uri="{FF2B5EF4-FFF2-40B4-BE49-F238E27FC236}">
                  <a16:creationId xmlns:a16="http://schemas.microsoft.com/office/drawing/2014/main" id="{7201FB88-4572-480C-895B-07B7C2C057CF}"/>
                </a:ext>
              </a:extLst>
            </p:cNvPr>
            <p:cNvSpPr>
              <a:spLocks noChangeArrowheads="1"/>
            </p:cNvSpPr>
            <p:nvPr/>
          </p:nvSpPr>
          <p:spPr bwMode="auto">
            <a:xfrm flipH="1" flipV="1">
              <a:off x="0" y="486911"/>
              <a:ext cx="635196" cy="1058778"/>
            </a:xfrm>
            <a:custGeom>
              <a:avLst/>
              <a:gdLst>
                <a:gd name="T0" fmla="*/ 2019201 w 432000"/>
                <a:gd name="T1" fmla="*/ 0 h 720080"/>
                <a:gd name="T2" fmla="*/ 2019201 w 432000"/>
                <a:gd name="T3" fmla="*/ 2019205 h 720080"/>
                <a:gd name="T4" fmla="*/ 2019201 w 432000"/>
                <a:gd name="T5" fmla="*/ 3365717 h 720080"/>
                <a:gd name="T6" fmla="*/ 0 w 432000"/>
                <a:gd name="T7" fmla="*/ 3365717 h 720080"/>
                <a:gd name="T8" fmla="*/ 0 w 432000"/>
                <a:gd name="T9" fmla="*/ 2019205 h 720080"/>
                <a:gd name="T10" fmla="*/ 2019201 w 432000"/>
                <a:gd name="T11" fmla="*/ 0 h 720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000" h="720080">
                  <a:moveTo>
                    <a:pt x="432000" y="0"/>
                  </a:moveTo>
                  <a:lnTo>
                    <a:pt x="432000" y="432000"/>
                  </a:lnTo>
                  <a:lnTo>
                    <a:pt x="432000" y="720080"/>
                  </a:lnTo>
                  <a:lnTo>
                    <a:pt x="0" y="720080"/>
                  </a:lnTo>
                  <a:lnTo>
                    <a:pt x="0" y="432000"/>
                  </a:lnTo>
                  <a:lnTo>
                    <a:pt x="43200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812" name="文本框 32">
              <a:extLst>
                <a:ext uri="{FF2B5EF4-FFF2-40B4-BE49-F238E27FC236}">
                  <a16:creationId xmlns:a16="http://schemas.microsoft.com/office/drawing/2014/main" id="{6A07EB78-FCED-4733-B578-C7989687382A}"/>
                </a:ext>
              </a:extLst>
            </p:cNvPr>
            <p:cNvSpPr txBox="1">
              <a:spLocks noChangeArrowheads="1"/>
            </p:cNvSpPr>
            <p:nvPr/>
          </p:nvSpPr>
          <p:spPr bwMode="auto">
            <a:xfrm>
              <a:off x="595697" y="0"/>
              <a:ext cx="1620495" cy="3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即时物流需求高</a:t>
              </a:r>
            </a:p>
          </p:txBody>
        </p:sp>
      </p:grpSp>
      <p:grpSp>
        <p:nvGrpSpPr>
          <p:cNvPr id="118795" name="组合 33">
            <a:extLst>
              <a:ext uri="{FF2B5EF4-FFF2-40B4-BE49-F238E27FC236}">
                <a16:creationId xmlns:a16="http://schemas.microsoft.com/office/drawing/2014/main" id="{C205FFF4-602A-4E65-B109-76C4D58A445F}"/>
              </a:ext>
            </a:extLst>
          </p:cNvPr>
          <p:cNvGrpSpPr>
            <a:grpSpLocks/>
          </p:cNvGrpSpPr>
          <p:nvPr/>
        </p:nvGrpSpPr>
        <p:grpSpPr bwMode="auto">
          <a:xfrm>
            <a:off x="5834063" y="2400300"/>
            <a:ext cx="2216150" cy="1550988"/>
            <a:chOff x="0" y="0"/>
            <a:chExt cx="2217259" cy="1550918"/>
          </a:xfrm>
        </p:grpSpPr>
        <p:sp>
          <p:nvSpPr>
            <p:cNvPr id="118809" name="矩形 12">
              <a:extLst>
                <a:ext uri="{FF2B5EF4-FFF2-40B4-BE49-F238E27FC236}">
                  <a16:creationId xmlns:a16="http://schemas.microsoft.com/office/drawing/2014/main" id="{E71462AF-42DE-43B8-BB03-0D1520B75E4C}"/>
                </a:ext>
              </a:extLst>
            </p:cNvPr>
            <p:cNvSpPr>
              <a:spLocks noChangeArrowheads="1"/>
            </p:cNvSpPr>
            <p:nvPr/>
          </p:nvSpPr>
          <p:spPr bwMode="auto">
            <a:xfrm flipH="1" flipV="1">
              <a:off x="0" y="492140"/>
              <a:ext cx="635196" cy="1058778"/>
            </a:xfrm>
            <a:custGeom>
              <a:avLst/>
              <a:gdLst>
                <a:gd name="T0" fmla="*/ 2019201 w 432000"/>
                <a:gd name="T1" fmla="*/ 0 h 720080"/>
                <a:gd name="T2" fmla="*/ 2019201 w 432000"/>
                <a:gd name="T3" fmla="*/ 2019205 h 720080"/>
                <a:gd name="T4" fmla="*/ 2019201 w 432000"/>
                <a:gd name="T5" fmla="*/ 3365717 h 720080"/>
                <a:gd name="T6" fmla="*/ 0 w 432000"/>
                <a:gd name="T7" fmla="*/ 3365717 h 720080"/>
                <a:gd name="T8" fmla="*/ 0 w 432000"/>
                <a:gd name="T9" fmla="*/ 2019205 h 720080"/>
                <a:gd name="T10" fmla="*/ 2019201 w 432000"/>
                <a:gd name="T11" fmla="*/ 0 h 720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000" h="720080">
                  <a:moveTo>
                    <a:pt x="432000" y="0"/>
                  </a:moveTo>
                  <a:lnTo>
                    <a:pt x="432000" y="432000"/>
                  </a:lnTo>
                  <a:lnTo>
                    <a:pt x="432000" y="720080"/>
                  </a:lnTo>
                  <a:lnTo>
                    <a:pt x="0" y="720080"/>
                  </a:lnTo>
                  <a:lnTo>
                    <a:pt x="0" y="432000"/>
                  </a:lnTo>
                  <a:lnTo>
                    <a:pt x="43200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810" name="文本框 35">
              <a:extLst>
                <a:ext uri="{FF2B5EF4-FFF2-40B4-BE49-F238E27FC236}">
                  <a16:creationId xmlns:a16="http://schemas.microsoft.com/office/drawing/2014/main" id="{091B2F03-725B-4DFA-B893-D03FE887CDEC}"/>
                </a:ext>
              </a:extLst>
            </p:cNvPr>
            <p:cNvSpPr txBox="1">
              <a:spLocks noChangeArrowheads="1"/>
            </p:cNvSpPr>
            <p:nvPr/>
          </p:nvSpPr>
          <p:spPr bwMode="auto">
            <a:xfrm>
              <a:off x="595696" y="0"/>
              <a:ext cx="1621563" cy="33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人力开支占大头</a:t>
              </a:r>
            </a:p>
          </p:txBody>
        </p:sp>
      </p:grpSp>
      <p:grpSp>
        <p:nvGrpSpPr>
          <p:cNvPr id="118796" name="组合 36">
            <a:extLst>
              <a:ext uri="{FF2B5EF4-FFF2-40B4-BE49-F238E27FC236}">
                <a16:creationId xmlns:a16="http://schemas.microsoft.com/office/drawing/2014/main" id="{ED0D57F7-213B-4B55-AB0A-62D1F01BEC2A}"/>
              </a:ext>
            </a:extLst>
          </p:cNvPr>
          <p:cNvGrpSpPr>
            <a:grpSpLocks/>
          </p:cNvGrpSpPr>
          <p:nvPr/>
        </p:nvGrpSpPr>
        <p:grpSpPr bwMode="auto">
          <a:xfrm>
            <a:off x="8374063" y="1198563"/>
            <a:ext cx="3176587" cy="1693862"/>
            <a:chOff x="0" y="0"/>
            <a:chExt cx="3176332" cy="1694045"/>
          </a:xfrm>
        </p:grpSpPr>
        <p:sp>
          <p:nvSpPr>
            <p:cNvPr id="118806" name="流程图: 数据 37">
              <a:extLst>
                <a:ext uri="{FF2B5EF4-FFF2-40B4-BE49-F238E27FC236}">
                  <a16:creationId xmlns:a16="http://schemas.microsoft.com/office/drawing/2014/main" id="{E0F49F6A-F528-4E17-8E4E-DDBDA845FE3F}"/>
                </a:ext>
              </a:extLst>
            </p:cNvPr>
            <p:cNvSpPr>
              <a:spLocks noChangeArrowheads="1"/>
            </p:cNvSpPr>
            <p:nvPr/>
          </p:nvSpPr>
          <p:spPr bwMode="auto">
            <a:xfrm>
              <a:off x="0" y="0"/>
              <a:ext cx="3176332" cy="635267"/>
            </a:xfrm>
            <a:prstGeom prst="flowChartInputOutpu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8807" name="矩形 12">
              <a:extLst>
                <a:ext uri="{FF2B5EF4-FFF2-40B4-BE49-F238E27FC236}">
                  <a16:creationId xmlns:a16="http://schemas.microsoft.com/office/drawing/2014/main" id="{852803D4-2078-4F69-BF98-A1DE1A64479A}"/>
                </a:ext>
              </a:extLst>
            </p:cNvPr>
            <p:cNvSpPr>
              <a:spLocks noChangeArrowheads="1"/>
            </p:cNvSpPr>
            <p:nvPr/>
          </p:nvSpPr>
          <p:spPr bwMode="auto">
            <a:xfrm flipH="1" flipV="1">
              <a:off x="0" y="635267"/>
              <a:ext cx="635196" cy="1058778"/>
            </a:xfrm>
            <a:custGeom>
              <a:avLst/>
              <a:gdLst>
                <a:gd name="T0" fmla="*/ 2019201 w 432000"/>
                <a:gd name="T1" fmla="*/ 0 h 720080"/>
                <a:gd name="T2" fmla="*/ 2019201 w 432000"/>
                <a:gd name="T3" fmla="*/ 2019205 h 720080"/>
                <a:gd name="T4" fmla="*/ 2019201 w 432000"/>
                <a:gd name="T5" fmla="*/ 3365717 h 720080"/>
                <a:gd name="T6" fmla="*/ 0 w 432000"/>
                <a:gd name="T7" fmla="*/ 3365717 h 720080"/>
                <a:gd name="T8" fmla="*/ 0 w 432000"/>
                <a:gd name="T9" fmla="*/ 2019205 h 720080"/>
                <a:gd name="T10" fmla="*/ 2019201 w 432000"/>
                <a:gd name="T11" fmla="*/ 0 h 720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000" h="720080">
                  <a:moveTo>
                    <a:pt x="432000" y="0"/>
                  </a:moveTo>
                  <a:lnTo>
                    <a:pt x="432000" y="432000"/>
                  </a:lnTo>
                  <a:lnTo>
                    <a:pt x="432000" y="720080"/>
                  </a:lnTo>
                  <a:lnTo>
                    <a:pt x="0" y="720080"/>
                  </a:lnTo>
                  <a:lnTo>
                    <a:pt x="0" y="432000"/>
                  </a:lnTo>
                  <a:lnTo>
                    <a:pt x="43200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808" name="文本框 39">
              <a:extLst>
                <a:ext uri="{FF2B5EF4-FFF2-40B4-BE49-F238E27FC236}">
                  <a16:creationId xmlns:a16="http://schemas.microsoft.com/office/drawing/2014/main" id="{BEAE2C22-F651-4B4B-85FD-98EEF4E68965}"/>
                </a:ext>
              </a:extLst>
            </p:cNvPr>
            <p:cNvSpPr txBox="1">
              <a:spLocks noChangeArrowheads="1"/>
            </p:cNvSpPr>
            <p:nvPr/>
          </p:nvSpPr>
          <p:spPr bwMode="auto">
            <a:xfrm>
              <a:off x="717262" y="121120"/>
              <a:ext cx="1620827" cy="33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收发末端麻烦多</a:t>
              </a:r>
            </a:p>
          </p:txBody>
        </p:sp>
      </p:grpSp>
      <p:sp>
        <p:nvSpPr>
          <p:cNvPr id="118797" name="文本框 40">
            <a:extLst>
              <a:ext uri="{FF2B5EF4-FFF2-40B4-BE49-F238E27FC236}">
                <a16:creationId xmlns:a16="http://schemas.microsoft.com/office/drawing/2014/main" id="{506F05C5-3AAB-47E3-ABE0-78F49438D8C0}"/>
              </a:ext>
            </a:extLst>
          </p:cNvPr>
          <p:cNvSpPr txBox="1">
            <a:spLocks noChangeArrowheads="1"/>
          </p:cNvSpPr>
          <p:nvPr/>
        </p:nvSpPr>
        <p:spPr bwMode="auto">
          <a:xfrm>
            <a:off x="1255713" y="5124450"/>
            <a:ext cx="2446337"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自</a:t>
            </a:r>
            <a:r>
              <a:rPr lang="en-US" altLang="zh-CN" sz="1200">
                <a:solidFill>
                  <a:srgbClr val="000000"/>
                </a:solidFill>
                <a:latin typeface="微软雅黑" panose="020B0503020204020204" pitchFamily="34" charset="-122"/>
                <a:ea typeface="微软雅黑" panose="020B0503020204020204" pitchFamily="34" charset="-122"/>
              </a:rPr>
              <a:t>2010</a:t>
            </a:r>
            <a:r>
              <a:rPr lang="zh-CN" altLang="en-US" sz="1200">
                <a:solidFill>
                  <a:srgbClr val="000000"/>
                </a:solidFill>
                <a:latin typeface="微软雅黑" panose="020B0503020204020204" pitchFamily="34" charset="-122"/>
                <a:ea typeface="微软雅黑" panose="020B0503020204020204" pitchFamily="34" charset="-122"/>
              </a:rPr>
              <a:t>年起中国历年快递业务量不断增加，截至</a:t>
            </a:r>
            <a:r>
              <a:rPr lang="en-US" altLang="zh-CN" sz="1200">
                <a:solidFill>
                  <a:srgbClr val="000000"/>
                </a:solidFill>
                <a:latin typeface="微软雅黑" panose="020B0503020204020204" pitchFamily="34" charset="-122"/>
                <a:ea typeface="微软雅黑" panose="020B0503020204020204" pitchFamily="34" charset="-122"/>
              </a:rPr>
              <a:t>2019</a:t>
            </a:r>
            <a:r>
              <a:rPr lang="zh-CN" altLang="en-US" sz="1200">
                <a:solidFill>
                  <a:srgbClr val="000000"/>
                </a:solidFill>
                <a:latin typeface="微软雅黑" panose="020B0503020204020204" pitchFamily="34" charset="-122"/>
                <a:ea typeface="微软雅黑" panose="020B0503020204020204" pitchFamily="34" charset="-122"/>
              </a:rPr>
              <a:t>年全年业务量达</a:t>
            </a:r>
            <a:r>
              <a:rPr lang="en-US" altLang="zh-CN" sz="1200">
                <a:solidFill>
                  <a:srgbClr val="000000"/>
                </a:solidFill>
                <a:latin typeface="微软雅黑" panose="020B0503020204020204" pitchFamily="34" charset="-122"/>
                <a:ea typeface="微软雅黑" panose="020B0503020204020204" pitchFamily="34" charset="-122"/>
              </a:rPr>
              <a:t>635.2</a:t>
            </a:r>
            <a:r>
              <a:rPr lang="zh-CN" altLang="en-US" sz="1200">
                <a:solidFill>
                  <a:srgbClr val="000000"/>
                </a:solidFill>
                <a:latin typeface="微软雅黑" panose="020B0503020204020204" pitchFamily="34" charset="-122"/>
                <a:ea typeface="微软雅黑" panose="020B0503020204020204" pitchFamily="34" charset="-122"/>
              </a:rPr>
              <a:t>亿件，日平均业务量达</a:t>
            </a:r>
            <a:r>
              <a:rPr lang="en-US" altLang="zh-CN" sz="1200">
                <a:solidFill>
                  <a:srgbClr val="000000"/>
                </a:solidFill>
                <a:latin typeface="微软雅黑" panose="020B0503020204020204" pitchFamily="34" charset="-122"/>
                <a:ea typeface="微软雅黑" panose="020B0503020204020204" pitchFamily="34" charset="-122"/>
              </a:rPr>
              <a:t>1.74</a:t>
            </a:r>
            <a:r>
              <a:rPr lang="zh-CN" altLang="en-US" sz="1200">
                <a:solidFill>
                  <a:srgbClr val="000000"/>
                </a:solidFill>
                <a:latin typeface="微软雅黑" panose="020B0503020204020204" pitchFamily="34" charset="-122"/>
                <a:ea typeface="微软雅黑" panose="020B0503020204020204" pitchFamily="34" charset="-122"/>
              </a:rPr>
              <a:t>亿件（假设全年无休）。</a:t>
            </a:r>
            <a:endParaRPr lang="zh-CN" altLang="en-US" sz="1200">
              <a:solidFill>
                <a:srgbClr val="000000"/>
              </a:solidFill>
              <a:latin typeface="宋体" panose="02010600030101010101" pitchFamily="2" charset="-122"/>
            </a:endParaRPr>
          </a:p>
        </p:txBody>
      </p:sp>
      <p:sp>
        <p:nvSpPr>
          <p:cNvPr id="118798" name="文本框 41">
            <a:extLst>
              <a:ext uri="{FF2B5EF4-FFF2-40B4-BE49-F238E27FC236}">
                <a16:creationId xmlns:a16="http://schemas.microsoft.com/office/drawing/2014/main" id="{20306B45-CB60-4F65-B133-3478BCA09422}"/>
              </a:ext>
            </a:extLst>
          </p:cNvPr>
          <p:cNvSpPr txBox="1">
            <a:spLocks noChangeArrowheads="1"/>
          </p:cNvSpPr>
          <p:nvPr/>
        </p:nvSpPr>
        <p:spPr bwMode="auto">
          <a:xfrm>
            <a:off x="4022725" y="4124325"/>
            <a:ext cx="2446338"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自</a:t>
            </a:r>
            <a:r>
              <a:rPr lang="en-US" altLang="zh-CN" sz="1200">
                <a:solidFill>
                  <a:srgbClr val="000000"/>
                </a:solidFill>
                <a:latin typeface="微软雅黑" panose="020B0503020204020204" pitchFamily="34" charset="-122"/>
                <a:ea typeface="微软雅黑" panose="020B0503020204020204" pitchFamily="34" charset="-122"/>
              </a:rPr>
              <a:t>2013</a:t>
            </a:r>
            <a:r>
              <a:rPr lang="zh-CN" altLang="en-US" sz="1200">
                <a:solidFill>
                  <a:srgbClr val="000000"/>
                </a:solidFill>
                <a:latin typeface="微软雅黑" panose="020B0503020204020204" pitchFamily="34" charset="-122"/>
                <a:ea typeface="微软雅黑" panose="020B0503020204020204" pitchFamily="34" charset="-122"/>
              </a:rPr>
              <a:t>年起中国即时物流订单量从</a:t>
            </a:r>
            <a:r>
              <a:rPr lang="en-US" altLang="zh-CN" sz="1200">
                <a:solidFill>
                  <a:srgbClr val="000000"/>
                </a:solidFill>
                <a:latin typeface="微软雅黑" panose="020B0503020204020204" pitchFamily="34" charset="-122"/>
                <a:ea typeface="微软雅黑" panose="020B0503020204020204" pitchFamily="34" charset="-122"/>
              </a:rPr>
              <a:t>2013</a:t>
            </a:r>
            <a:r>
              <a:rPr lang="zh-CN" altLang="en-US" sz="1200">
                <a:solidFill>
                  <a:srgbClr val="000000"/>
                </a:solidFill>
                <a:latin typeface="微软雅黑" panose="020B0503020204020204" pitchFamily="34" charset="-122"/>
                <a:ea typeface="微软雅黑" panose="020B0503020204020204" pitchFamily="34" charset="-122"/>
              </a:rPr>
              <a:t>年的</a:t>
            </a:r>
            <a:r>
              <a:rPr lang="en-US" altLang="zh-CN" sz="1200">
                <a:solidFill>
                  <a:srgbClr val="000000"/>
                </a:solidFill>
                <a:latin typeface="微软雅黑" panose="020B0503020204020204" pitchFamily="34" charset="-122"/>
                <a:ea typeface="微软雅黑" panose="020B0503020204020204" pitchFamily="34" charset="-122"/>
              </a:rPr>
              <a:t>9.5</a:t>
            </a:r>
            <a:r>
              <a:rPr lang="zh-CN" altLang="en-US" sz="1200">
                <a:solidFill>
                  <a:srgbClr val="000000"/>
                </a:solidFill>
                <a:latin typeface="微软雅黑" panose="020B0503020204020204" pitchFamily="34" charset="-122"/>
                <a:ea typeface="微软雅黑" panose="020B0503020204020204" pitchFamily="34" charset="-122"/>
              </a:rPr>
              <a:t>亿单，截至</a:t>
            </a:r>
            <a:r>
              <a:rPr lang="en-US" altLang="zh-CN" sz="1200">
                <a:solidFill>
                  <a:srgbClr val="000000"/>
                </a:solidFill>
                <a:latin typeface="微软雅黑" panose="020B0503020204020204" pitchFamily="34" charset="-122"/>
                <a:ea typeface="微软雅黑" panose="020B0503020204020204" pitchFamily="34" charset="-122"/>
              </a:rPr>
              <a:t>2019</a:t>
            </a:r>
            <a:r>
              <a:rPr lang="zh-CN" altLang="en-US" sz="1200">
                <a:solidFill>
                  <a:srgbClr val="000000"/>
                </a:solidFill>
                <a:latin typeface="微软雅黑" panose="020B0503020204020204" pitchFamily="34" charset="-122"/>
                <a:ea typeface="微软雅黑" panose="020B0503020204020204" pitchFamily="34" charset="-122"/>
              </a:rPr>
              <a:t>年全年达</a:t>
            </a:r>
            <a:r>
              <a:rPr lang="en-US" altLang="zh-CN" sz="1200">
                <a:solidFill>
                  <a:srgbClr val="000000"/>
                </a:solidFill>
                <a:latin typeface="微软雅黑" panose="020B0503020204020204" pitchFamily="34" charset="-122"/>
                <a:ea typeface="微软雅黑" panose="020B0503020204020204" pitchFamily="34" charset="-122"/>
              </a:rPr>
              <a:t>184.9</a:t>
            </a:r>
            <a:r>
              <a:rPr lang="zh-CN" altLang="en-US" sz="1200">
                <a:solidFill>
                  <a:srgbClr val="000000"/>
                </a:solidFill>
                <a:latin typeface="微软雅黑" panose="020B0503020204020204" pitchFamily="34" charset="-122"/>
                <a:ea typeface="微软雅黑" panose="020B0503020204020204" pitchFamily="34" charset="-122"/>
              </a:rPr>
              <a:t>亿单，日平均订单量达</a:t>
            </a:r>
            <a:r>
              <a:rPr lang="en-US" altLang="zh-CN" sz="1200">
                <a:solidFill>
                  <a:srgbClr val="000000"/>
                </a:solidFill>
                <a:latin typeface="微软雅黑" panose="020B0503020204020204" pitchFamily="34" charset="-122"/>
                <a:ea typeface="微软雅黑" panose="020B0503020204020204" pitchFamily="34" charset="-122"/>
              </a:rPr>
              <a:t>0.50</a:t>
            </a:r>
            <a:r>
              <a:rPr lang="zh-CN" altLang="en-US" sz="1200">
                <a:solidFill>
                  <a:srgbClr val="000000"/>
                </a:solidFill>
                <a:latin typeface="微软雅黑" panose="020B0503020204020204" pitchFamily="34" charset="-122"/>
                <a:ea typeface="微软雅黑" panose="020B0503020204020204" pitchFamily="34" charset="-122"/>
              </a:rPr>
              <a:t>亿单（假设全年无休）。预计</a:t>
            </a:r>
            <a:r>
              <a:rPr lang="en-US" altLang="zh-CN" sz="1200">
                <a:solidFill>
                  <a:srgbClr val="000000"/>
                </a:solidFill>
                <a:latin typeface="微软雅黑" panose="020B0503020204020204" pitchFamily="34" charset="-122"/>
                <a:ea typeface="微软雅黑" panose="020B0503020204020204" pitchFamily="34" charset="-122"/>
              </a:rPr>
              <a:t>2020</a:t>
            </a:r>
            <a:r>
              <a:rPr lang="zh-CN" altLang="en-US" sz="1200">
                <a:solidFill>
                  <a:srgbClr val="000000"/>
                </a:solidFill>
                <a:latin typeface="微软雅黑" panose="020B0503020204020204" pitchFamily="34" charset="-122"/>
                <a:ea typeface="微软雅黑" panose="020B0503020204020204" pitchFamily="34" charset="-122"/>
              </a:rPr>
              <a:t>年增速</a:t>
            </a:r>
            <a:r>
              <a:rPr lang="en-US" altLang="zh-CN" sz="1200">
                <a:solidFill>
                  <a:srgbClr val="000000"/>
                </a:solidFill>
                <a:latin typeface="微软雅黑" panose="020B0503020204020204" pitchFamily="34" charset="-122"/>
                <a:ea typeface="微软雅黑" panose="020B0503020204020204" pitchFamily="34" charset="-122"/>
              </a:rPr>
              <a:t>31.8%</a:t>
            </a:r>
            <a:r>
              <a:rPr lang="zh-CN" altLang="en-US" sz="1200">
                <a:solidFill>
                  <a:srgbClr val="000000"/>
                </a:solidFill>
                <a:latin typeface="微软雅黑" panose="020B0503020204020204" pitchFamily="34" charset="-122"/>
                <a:ea typeface="微软雅黑" panose="020B0503020204020204" pitchFamily="34" charset="-122"/>
              </a:rPr>
              <a:t>。</a:t>
            </a:r>
            <a:endParaRPr lang="zh-CN" altLang="en-US" sz="1200">
              <a:solidFill>
                <a:srgbClr val="000000"/>
              </a:solidFill>
              <a:latin typeface="宋体" panose="02010600030101010101" pitchFamily="2" charset="-122"/>
            </a:endParaRPr>
          </a:p>
        </p:txBody>
      </p:sp>
      <p:sp>
        <p:nvSpPr>
          <p:cNvPr id="118799" name="文本框 42">
            <a:extLst>
              <a:ext uri="{FF2B5EF4-FFF2-40B4-BE49-F238E27FC236}">
                <a16:creationId xmlns:a16="http://schemas.microsoft.com/office/drawing/2014/main" id="{4DBC9E01-749E-4E02-832F-13B604C503A3}"/>
              </a:ext>
            </a:extLst>
          </p:cNvPr>
          <p:cNvSpPr txBox="1">
            <a:spLocks noChangeArrowheads="1"/>
          </p:cNvSpPr>
          <p:nvPr/>
        </p:nvSpPr>
        <p:spPr bwMode="auto">
          <a:xfrm>
            <a:off x="6645275" y="3027363"/>
            <a:ext cx="2446338"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微软雅黑" panose="020B0503020204020204" pitchFamily="34" charset="-122"/>
                <a:ea typeface="微软雅黑" panose="020B0503020204020204" pitchFamily="34" charset="-122"/>
              </a:rPr>
              <a:t>数据显示，整个即时物流行业每日有</a:t>
            </a:r>
            <a:r>
              <a:rPr lang="en-US" altLang="zh-CN" sz="1200" dirty="0">
                <a:solidFill>
                  <a:srgbClr val="000000"/>
                </a:solidFill>
                <a:latin typeface="微软雅黑" panose="020B0503020204020204" pitchFamily="34" charset="-122"/>
                <a:ea typeface="微软雅黑" panose="020B0503020204020204" pitchFamily="34" charset="-122"/>
              </a:rPr>
              <a:t>85</a:t>
            </a:r>
            <a:r>
              <a:rPr lang="zh-CN" altLang="en-US" sz="1200" dirty="0">
                <a:solidFill>
                  <a:srgbClr val="000000"/>
                </a:solidFill>
                <a:latin typeface="微软雅黑" panose="020B0503020204020204" pitchFamily="34" charset="-122"/>
                <a:ea typeface="微软雅黑" panose="020B0503020204020204" pitchFamily="34" charset="-122"/>
              </a:rPr>
              <a:t>万配送员忙于工作，该行业每年人工开支高达</a:t>
            </a:r>
            <a:r>
              <a:rPr lang="en-US" altLang="zh-CN" sz="1200" dirty="0">
                <a:solidFill>
                  <a:srgbClr val="000000"/>
                </a:solidFill>
                <a:latin typeface="微软雅黑" panose="020B0503020204020204" pitchFamily="34" charset="-122"/>
                <a:ea typeface="微软雅黑" panose="020B0503020204020204" pitchFamily="34" charset="-122"/>
              </a:rPr>
              <a:t>612</a:t>
            </a:r>
            <a:r>
              <a:rPr lang="zh-CN" altLang="en-US" sz="1200" dirty="0">
                <a:solidFill>
                  <a:srgbClr val="000000"/>
                </a:solidFill>
                <a:latin typeface="微软雅黑" panose="020B0503020204020204" pitchFamily="34" charset="-122"/>
                <a:ea typeface="微软雅黑" panose="020B0503020204020204" pitchFamily="34" charset="-122"/>
              </a:rPr>
              <a:t>亿元。与此同时，中国劳动年龄人口（</a:t>
            </a:r>
            <a:r>
              <a:rPr lang="en-US" altLang="zh-CN" sz="1200" dirty="0">
                <a:solidFill>
                  <a:srgbClr val="000000"/>
                </a:solidFill>
                <a:latin typeface="微软雅黑" panose="020B0503020204020204" pitchFamily="34" charset="-122"/>
                <a:ea typeface="微软雅黑" panose="020B0503020204020204" pitchFamily="34" charset="-122"/>
              </a:rPr>
              <a:t>16-59 </a:t>
            </a:r>
            <a:r>
              <a:rPr lang="zh-CN" altLang="en-US" sz="1200" dirty="0">
                <a:solidFill>
                  <a:srgbClr val="000000"/>
                </a:solidFill>
                <a:latin typeface="微软雅黑" panose="020B0503020204020204" pitchFamily="34" charset="-122"/>
                <a:ea typeface="微软雅黑" panose="020B0503020204020204" pitchFamily="34" charset="-122"/>
              </a:rPr>
              <a:t>岁）从 </a:t>
            </a:r>
            <a:r>
              <a:rPr lang="en-US" altLang="zh-CN" sz="1200" dirty="0">
                <a:solidFill>
                  <a:srgbClr val="000000"/>
                </a:solidFill>
                <a:latin typeface="微软雅黑" panose="020B0503020204020204" pitchFamily="34" charset="-122"/>
                <a:ea typeface="微软雅黑" panose="020B0503020204020204" pitchFamily="34" charset="-122"/>
              </a:rPr>
              <a:t>2013 </a:t>
            </a:r>
            <a:r>
              <a:rPr lang="zh-CN" altLang="en-US" sz="1200" dirty="0">
                <a:solidFill>
                  <a:srgbClr val="000000"/>
                </a:solidFill>
                <a:latin typeface="微软雅黑" panose="020B0503020204020204" pitchFamily="34" charset="-122"/>
                <a:ea typeface="微软雅黑" panose="020B0503020204020204" pitchFamily="34" charset="-122"/>
              </a:rPr>
              <a:t>年开始逐年下降，到</a:t>
            </a:r>
            <a:r>
              <a:rPr lang="en-US" altLang="zh-CN" sz="1200" dirty="0">
                <a:solidFill>
                  <a:srgbClr val="000000"/>
                </a:solidFill>
                <a:latin typeface="微软雅黑" panose="020B0503020204020204" pitchFamily="34" charset="-122"/>
                <a:ea typeface="微软雅黑" panose="020B0503020204020204" pitchFamily="34" charset="-122"/>
              </a:rPr>
              <a:t>2019</a:t>
            </a:r>
            <a:r>
              <a:rPr lang="zh-CN" altLang="en-US" sz="1200" dirty="0">
                <a:solidFill>
                  <a:srgbClr val="000000"/>
                </a:solidFill>
                <a:latin typeface="微软雅黑" panose="020B0503020204020204" pitchFamily="34" charset="-122"/>
                <a:ea typeface="微软雅黑" panose="020B0503020204020204" pitchFamily="34" charset="-122"/>
              </a:rPr>
              <a:t>年的</a:t>
            </a:r>
            <a:r>
              <a:rPr lang="en-US" altLang="zh-CN" sz="1200" dirty="0">
                <a:solidFill>
                  <a:srgbClr val="000000"/>
                </a:solidFill>
                <a:latin typeface="微软雅黑" panose="020B0503020204020204" pitchFamily="34" charset="-122"/>
                <a:ea typeface="微软雅黑" panose="020B0503020204020204" pitchFamily="34" charset="-122"/>
              </a:rPr>
              <a:t>7</a:t>
            </a:r>
            <a:r>
              <a:rPr lang="zh-CN" altLang="en-US" sz="1200" dirty="0">
                <a:solidFill>
                  <a:srgbClr val="000000"/>
                </a:solidFill>
                <a:latin typeface="微软雅黑" panose="020B0503020204020204" pitchFamily="34" charset="-122"/>
                <a:ea typeface="微软雅黑" panose="020B0503020204020204" pitchFamily="34" charset="-122"/>
              </a:rPr>
              <a:t>年内减少 </a:t>
            </a:r>
            <a:r>
              <a:rPr lang="en-US" altLang="zh-CN" sz="1200" dirty="0">
                <a:solidFill>
                  <a:srgbClr val="000000"/>
                </a:solidFill>
                <a:latin typeface="微软雅黑" panose="020B0503020204020204" pitchFamily="34" charset="-122"/>
                <a:ea typeface="微软雅黑" panose="020B0503020204020204" pitchFamily="34" charset="-122"/>
              </a:rPr>
              <a:t>2300 </a:t>
            </a:r>
            <a:r>
              <a:rPr lang="zh-CN" altLang="en-US" sz="1200" dirty="0">
                <a:solidFill>
                  <a:srgbClr val="000000"/>
                </a:solidFill>
                <a:latin typeface="微软雅黑" panose="020B0503020204020204" pitchFamily="34" charset="-122"/>
                <a:ea typeface="微软雅黑" panose="020B0503020204020204" pitchFamily="34" charset="-122"/>
              </a:rPr>
              <a:t>万，</a:t>
            </a:r>
            <a:endParaRPr lang="zh-CN" altLang="en-US" sz="1200" dirty="0">
              <a:solidFill>
                <a:srgbClr val="000000"/>
              </a:solidFill>
              <a:latin typeface="宋体" panose="02010600030101010101" pitchFamily="2" charset="-122"/>
            </a:endParaRPr>
          </a:p>
        </p:txBody>
      </p:sp>
      <p:sp>
        <p:nvSpPr>
          <p:cNvPr id="118800" name="文本框 43">
            <a:extLst>
              <a:ext uri="{FF2B5EF4-FFF2-40B4-BE49-F238E27FC236}">
                <a16:creationId xmlns:a16="http://schemas.microsoft.com/office/drawing/2014/main" id="{53CD5392-8BCD-4D67-9004-66C7AA458E5E}"/>
              </a:ext>
            </a:extLst>
          </p:cNvPr>
          <p:cNvSpPr txBox="1">
            <a:spLocks noChangeArrowheads="1"/>
          </p:cNvSpPr>
          <p:nvPr/>
        </p:nvSpPr>
        <p:spPr bwMode="auto">
          <a:xfrm>
            <a:off x="9224963" y="1968500"/>
            <a:ext cx="2446337"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latin typeface="微软雅黑" panose="020B0503020204020204" pitchFamily="34" charset="-122"/>
                <a:ea typeface="微软雅黑" panose="020B0503020204020204" pitchFamily="34" charset="-122"/>
              </a:rPr>
              <a:t>终端配送中，配送需求多样、配送时间冲突、配送系统复杂、物流节点多、道路限制性强、订单分散密度小，“最后一公里”已成为了整个物流链条中成本最高、效率最低、污染最严重的一环。</a:t>
            </a:r>
            <a:endParaRPr lang="zh-CN" altLang="en-US" sz="1200">
              <a:solidFill>
                <a:srgbClr val="000000"/>
              </a:solidFill>
              <a:latin typeface="宋体" panose="02010600030101010101" pitchFamily="2" charset="-122"/>
            </a:endParaRPr>
          </a:p>
        </p:txBody>
      </p:sp>
      <p:grpSp>
        <p:nvGrpSpPr>
          <p:cNvPr id="118801" name="组合 3">
            <a:extLst>
              <a:ext uri="{FF2B5EF4-FFF2-40B4-BE49-F238E27FC236}">
                <a16:creationId xmlns:a16="http://schemas.microsoft.com/office/drawing/2014/main" id="{9985D183-52D5-4B82-B277-099C9206E5D3}"/>
              </a:ext>
            </a:extLst>
          </p:cNvPr>
          <p:cNvGrpSpPr>
            <a:grpSpLocks/>
          </p:cNvGrpSpPr>
          <p:nvPr/>
        </p:nvGrpSpPr>
        <p:grpSpPr bwMode="auto">
          <a:xfrm>
            <a:off x="0" y="327025"/>
            <a:ext cx="457200" cy="342900"/>
            <a:chOff x="0" y="0"/>
            <a:chExt cx="457201" cy="285750"/>
          </a:xfrm>
        </p:grpSpPr>
        <p:sp>
          <p:nvSpPr>
            <p:cNvPr id="118804" name="矩形 4">
              <a:extLst>
                <a:ext uri="{FF2B5EF4-FFF2-40B4-BE49-F238E27FC236}">
                  <a16:creationId xmlns:a16="http://schemas.microsoft.com/office/drawing/2014/main" id="{70AD5567-1132-49B3-88D8-06CABF06C7E8}"/>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8805" name="矩形 5">
              <a:extLst>
                <a:ext uri="{FF2B5EF4-FFF2-40B4-BE49-F238E27FC236}">
                  <a16:creationId xmlns:a16="http://schemas.microsoft.com/office/drawing/2014/main" id="{D080E161-B57E-4900-A416-C57718156F2C}"/>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18802" name="文本框 6">
            <a:extLst>
              <a:ext uri="{FF2B5EF4-FFF2-40B4-BE49-F238E27FC236}">
                <a16:creationId xmlns:a16="http://schemas.microsoft.com/office/drawing/2014/main" id="{963B87FE-4A5A-41D2-A671-EAC179E572AE}"/>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项目背景</a:t>
            </a:r>
            <a:r>
              <a:rPr lang="en-US" altLang="zh-CN" sz="2400" b="1">
                <a:solidFill>
                  <a:srgbClr val="262626"/>
                </a:solidFill>
                <a:latin typeface="微软雅黑" panose="020B0503020204020204" pitchFamily="34" charset="-122"/>
                <a:ea typeface="微软雅黑" panose="020B0503020204020204" pitchFamily="34" charset="-122"/>
              </a:rPr>
              <a:t>-</a:t>
            </a:r>
            <a:r>
              <a:rPr lang="zh-CN" altLang="en-US" sz="2400" b="1">
                <a:solidFill>
                  <a:srgbClr val="262626"/>
                </a:solidFill>
                <a:latin typeface="微软雅黑" panose="020B0503020204020204" pitchFamily="34" charset="-122"/>
                <a:ea typeface="微软雅黑" panose="020B0503020204020204" pitchFamily="34" charset="-122"/>
              </a:rPr>
              <a:t>行业现状</a:t>
            </a:r>
          </a:p>
        </p:txBody>
      </p:sp>
      <p:sp>
        <p:nvSpPr>
          <p:cNvPr id="2" name="乘号 1">
            <a:extLst>
              <a:ext uri="{FF2B5EF4-FFF2-40B4-BE49-F238E27FC236}">
                <a16:creationId xmlns:a16="http://schemas.microsoft.com/office/drawing/2014/main" id="{A742B49A-8ED4-4861-B618-4C2AA40D5DC8}"/>
              </a:ext>
            </a:extLst>
          </p:cNvPr>
          <p:cNvSpPr/>
          <p:nvPr/>
        </p:nvSpPr>
        <p:spPr bwMode="auto">
          <a:xfrm>
            <a:off x="2835275" y="1489075"/>
            <a:ext cx="1365250" cy="461963"/>
          </a:xfrm>
          <a:prstGeom prst="mathMultiply">
            <a:avLst/>
          </a:prstGeom>
          <a:solidFill>
            <a:srgbClr val="FF0000"/>
          </a:solidFill>
          <a:ln w="9525" cap="flat" cmpd="sng" algn="ctr">
            <a:solidFill>
              <a:schemeClr val="bg2">
                <a:lumMod val="25000"/>
              </a:schemeClr>
            </a:solidFill>
            <a:prstDash val="solid"/>
            <a:round/>
            <a:headEnd type="none" w="med" len="med"/>
            <a:tailEnd type="none" w="med" len="med"/>
          </a:ln>
        </p:spPr>
        <p:txBody>
          <a:bodyPr/>
          <a:lstStyle/>
          <a:p>
            <a:pPr>
              <a:buFont typeface="Arial" panose="020B0604020202020204" pitchFamily="34" charset="0"/>
              <a:buNone/>
              <a:defRPr/>
            </a:pP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文本框 25">
            <a:extLst>
              <a:ext uri="{FF2B5EF4-FFF2-40B4-BE49-F238E27FC236}">
                <a16:creationId xmlns:a16="http://schemas.microsoft.com/office/drawing/2014/main" id="{B87EE73D-34EF-4162-855F-A3967820E313}"/>
              </a:ext>
            </a:extLst>
          </p:cNvPr>
          <p:cNvSpPr txBox="1">
            <a:spLocks noChangeArrowheads="1"/>
          </p:cNvSpPr>
          <p:nvPr/>
        </p:nvSpPr>
        <p:spPr bwMode="auto">
          <a:xfrm>
            <a:off x="1292225" y="1863725"/>
            <a:ext cx="249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000000"/>
                </a:solidFill>
                <a:latin typeface="微软雅黑" panose="020B0503020204020204" pitchFamily="34" charset="-122"/>
                <a:ea typeface="微软雅黑" panose="020B0503020204020204" pitchFamily="34" charset="-122"/>
              </a:rPr>
              <a:t>现有即时物流行业痛点</a:t>
            </a:r>
          </a:p>
        </p:txBody>
      </p:sp>
      <p:grpSp>
        <p:nvGrpSpPr>
          <p:cNvPr id="113667" name="组合 3">
            <a:extLst>
              <a:ext uri="{FF2B5EF4-FFF2-40B4-BE49-F238E27FC236}">
                <a16:creationId xmlns:a16="http://schemas.microsoft.com/office/drawing/2014/main" id="{687FE32E-1107-46EE-A57E-44755802E0F5}"/>
              </a:ext>
            </a:extLst>
          </p:cNvPr>
          <p:cNvGrpSpPr>
            <a:grpSpLocks/>
          </p:cNvGrpSpPr>
          <p:nvPr/>
        </p:nvGrpSpPr>
        <p:grpSpPr bwMode="auto">
          <a:xfrm>
            <a:off x="0" y="327025"/>
            <a:ext cx="457200" cy="342900"/>
            <a:chOff x="0" y="0"/>
            <a:chExt cx="457201" cy="285750"/>
          </a:xfrm>
        </p:grpSpPr>
        <p:sp>
          <p:nvSpPr>
            <p:cNvPr id="113693" name="矩形 4">
              <a:extLst>
                <a:ext uri="{FF2B5EF4-FFF2-40B4-BE49-F238E27FC236}">
                  <a16:creationId xmlns:a16="http://schemas.microsoft.com/office/drawing/2014/main" id="{8FA80AC1-85F4-46EB-B0E0-7F737A0E20F4}"/>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3694" name="矩形 5">
              <a:extLst>
                <a:ext uri="{FF2B5EF4-FFF2-40B4-BE49-F238E27FC236}">
                  <a16:creationId xmlns:a16="http://schemas.microsoft.com/office/drawing/2014/main" id="{12BBDD7F-2377-4D28-BC26-A4AB5EA34479}"/>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13668" name="文本框 6">
            <a:extLst>
              <a:ext uri="{FF2B5EF4-FFF2-40B4-BE49-F238E27FC236}">
                <a16:creationId xmlns:a16="http://schemas.microsoft.com/office/drawing/2014/main" id="{0EA5BACD-8CE8-4C31-B5FF-F6888C10038E}"/>
              </a:ext>
            </a:extLst>
          </p:cNvPr>
          <p:cNvSpPr txBox="1">
            <a:spLocks noChangeArrowheads="1"/>
          </p:cNvSpPr>
          <p:nvPr/>
        </p:nvSpPr>
        <p:spPr bwMode="auto">
          <a:xfrm>
            <a:off x="561975" y="266700"/>
            <a:ext cx="4487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项目背景</a:t>
            </a:r>
            <a:r>
              <a:rPr lang="en-US" altLang="zh-CN" sz="2400" b="1">
                <a:solidFill>
                  <a:srgbClr val="262626"/>
                </a:solidFill>
                <a:latin typeface="微软雅黑" panose="020B0503020204020204" pitchFamily="34" charset="-122"/>
                <a:ea typeface="微软雅黑" panose="020B0503020204020204" pitchFamily="34" charset="-122"/>
              </a:rPr>
              <a:t>-</a:t>
            </a:r>
            <a:r>
              <a:rPr lang="zh-CN" altLang="en-US" sz="2400" b="1">
                <a:solidFill>
                  <a:srgbClr val="262626"/>
                </a:solidFill>
                <a:latin typeface="微软雅黑" panose="020B0503020204020204" pitchFamily="34" charset="-122"/>
                <a:ea typeface="微软雅黑" panose="020B0503020204020204" pitchFamily="34" charset="-122"/>
              </a:rPr>
              <a:t>行业挑战与面临痛点</a:t>
            </a:r>
          </a:p>
        </p:txBody>
      </p:sp>
      <p:sp>
        <p:nvSpPr>
          <p:cNvPr id="113669" name="任意多边形 1">
            <a:extLst>
              <a:ext uri="{FF2B5EF4-FFF2-40B4-BE49-F238E27FC236}">
                <a16:creationId xmlns:a16="http://schemas.microsoft.com/office/drawing/2014/main" id="{9605FCD2-B9F7-489C-BE68-D0B06D3276A1}"/>
              </a:ext>
            </a:extLst>
          </p:cNvPr>
          <p:cNvSpPr>
            <a:spLocks noChangeArrowheads="1"/>
          </p:cNvSpPr>
          <p:nvPr/>
        </p:nvSpPr>
        <p:spPr bwMode="auto">
          <a:xfrm>
            <a:off x="4141788" y="1828800"/>
            <a:ext cx="1887537" cy="1887538"/>
          </a:xfrm>
          <a:custGeom>
            <a:avLst/>
            <a:gdLst>
              <a:gd name="T0" fmla="*/ 358075 w 2495550"/>
              <a:gd name="T1" fmla="*/ 0 h 2498090"/>
              <a:gd name="T2" fmla="*/ 617750 w 2495550"/>
              <a:gd name="T3" fmla="*/ 263675 h 2498090"/>
              <a:gd name="T4" fmla="*/ 616493 w 2495550"/>
              <a:gd name="T5" fmla="*/ 360325 h 2498090"/>
              <a:gd name="T6" fmla="*/ 613779 w 2495550"/>
              <a:gd name="T7" fmla="*/ 363038 h 2498090"/>
              <a:gd name="T8" fmla="*/ 602355 w 2495550"/>
              <a:gd name="T9" fmla="*/ 363611 h 2498090"/>
              <a:gd name="T10" fmla="*/ 367146 w 2495550"/>
              <a:gd name="T11" fmla="*/ 597629 h 2498090"/>
              <a:gd name="T12" fmla="*/ 366503 w 2495550"/>
              <a:gd name="T13" fmla="*/ 610287 h 2498090"/>
              <a:gd name="T14" fmla="*/ 364362 w 2495550"/>
              <a:gd name="T15" fmla="*/ 612427 h 2498090"/>
              <a:gd name="T16" fmla="*/ 266277 w 2495550"/>
              <a:gd name="T17" fmla="*/ 615243 h 2498090"/>
              <a:gd name="T18" fmla="*/ 0 w 2495550"/>
              <a:gd name="T19" fmla="*/ 353131 h 2498090"/>
              <a:gd name="T20" fmla="*/ 358075 w 2495550"/>
              <a:gd name="T21" fmla="*/ 0 h 24980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95550" h="2498090">
                <a:moveTo>
                  <a:pt x="1446530" y="0"/>
                </a:moveTo>
                <a:lnTo>
                  <a:pt x="2495550" y="1070610"/>
                </a:lnTo>
                <a:cubicBezTo>
                  <a:pt x="2493857" y="1201420"/>
                  <a:pt x="2492163" y="1332230"/>
                  <a:pt x="2490470" y="1463040"/>
                </a:cubicBezTo>
                <a:lnTo>
                  <a:pt x="2479511" y="1474054"/>
                </a:lnTo>
                <a:lnTo>
                  <a:pt x="2433363" y="1476384"/>
                </a:lnTo>
                <a:cubicBezTo>
                  <a:pt x="1932357" y="1527264"/>
                  <a:pt x="1534055" y="1925565"/>
                  <a:pt x="1483175" y="2426572"/>
                </a:cubicBezTo>
                <a:lnTo>
                  <a:pt x="1480580" y="2477967"/>
                </a:lnTo>
                <a:lnTo>
                  <a:pt x="1471930" y="2486660"/>
                </a:lnTo>
                <a:lnTo>
                  <a:pt x="1075690" y="2498090"/>
                </a:lnTo>
                <a:lnTo>
                  <a:pt x="0" y="1433830"/>
                </a:lnTo>
                <a:lnTo>
                  <a:pt x="1446530" y="0"/>
                </a:lnTo>
                <a:close/>
              </a:path>
            </a:pathLst>
          </a:custGeom>
          <a:solidFill>
            <a:srgbClr val="4093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70" name="任意多边形 2">
            <a:extLst>
              <a:ext uri="{FF2B5EF4-FFF2-40B4-BE49-F238E27FC236}">
                <a16:creationId xmlns:a16="http://schemas.microsoft.com/office/drawing/2014/main" id="{F4F6BB62-014A-47B0-A32F-F908FEF7AFFE}"/>
              </a:ext>
            </a:extLst>
          </p:cNvPr>
          <p:cNvSpPr>
            <a:spLocks noChangeArrowheads="1"/>
          </p:cNvSpPr>
          <p:nvPr/>
        </p:nvSpPr>
        <p:spPr bwMode="auto">
          <a:xfrm>
            <a:off x="6105525" y="1830388"/>
            <a:ext cx="1889125" cy="1885950"/>
          </a:xfrm>
          <a:custGeom>
            <a:avLst/>
            <a:gdLst>
              <a:gd name="T0" fmla="*/ 263215 w 2498090"/>
              <a:gd name="T1" fmla="*/ 0 h 2495550"/>
              <a:gd name="T2" fmla="*/ 617834 w 2498090"/>
              <a:gd name="T3" fmla="*/ 356572 h 2495550"/>
              <a:gd name="T4" fmla="*/ 353047 w 2498090"/>
              <a:gd name="T5" fmla="*/ 615157 h 2495550"/>
              <a:gd name="T6" fmla="*/ 255991 w 2498090"/>
              <a:gd name="T7" fmla="*/ 613905 h 2495550"/>
              <a:gd name="T8" fmla="*/ 248862 w 2498090"/>
              <a:gd name="T9" fmla="*/ 606834 h 2495550"/>
              <a:gd name="T10" fmla="*/ 248390 w 2498090"/>
              <a:gd name="T11" fmla="*/ 597528 h 2495550"/>
              <a:gd name="T12" fmla="*/ 13388 w 2498090"/>
              <a:gd name="T13" fmla="*/ 363304 h 2495550"/>
              <a:gd name="T14" fmla="*/ 2825 w 2498090"/>
              <a:gd name="T15" fmla="*/ 362774 h 2495550"/>
              <a:gd name="T16" fmla="*/ 0 w 2498090"/>
              <a:gd name="T17" fmla="*/ 265159 h 2495550"/>
              <a:gd name="T18" fmla="*/ 263215 w 2498090"/>
              <a:gd name="T19" fmla="*/ 0 h 24955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98090" h="2495550">
                <a:moveTo>
                  <a:pt x="1064260" y="0"/>
                </a:moveTo>
                <a:lnTo>
                  <a:pt x="2498090" y="1446530"/>
                </a:lnTo>
                <a:lnTo>
                  <a:pt x="1427480" y="2495550"/>
                </a:lnTo>
                <a:cubicBezTo>
                  <a:pt x="1296670" y="2493857"/>
                  <a:pt x="1165860" y="2492163"/>
                  <a:pt x="1035050" y="2490470"/>
                </a:cubicBezTo>
                <a:lnTo>
                  <a:pt x="1006225" y="2461788"/>
                </a:lnTo>
                <a:lnTo>
                  <a:pt x="1004318" y="2424032"/>
                </a:lnTo>
                <a:cubicBezTo>
                  <a:pt x="953438" y="1923025"/>
                  <a:pt x="555137" y="1524724"/>
                  <a:pt x="54130" y="1473844"/>
                </a:cubicBezTo>
                <a:lnTo>
                  <a:pt x="11423" y="1471688"/>
                </a:lnTo>
                <a:lnTo>
                  <a:pt x="0" y="1075690"/>
                </a:lnTo>
                <a:lnTo>
                  <a:pt x="1064260" y="0"/>
                </a:lnTo>
                <a:close/>
              </a:path>
            </a:pathLst>
          </a:custGeom>
          <a:solidFill>
            <a:srgbClr val="353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71" name="任意多边形 3">
            <a:extLst>
              <a:ext uri="{FF2B5EF4-FFF2-40B4-BE49-F238E27FC236}">
                <a16:creationId xmlns:a16="http://schemas.microsoft.com/office/drawing/2014/main" id="{F38566F0-E72C-40E6-BB3A-F1883C5FF4D4}"/>
              </a:ext>
            </a:extLst>
          </p:cNvPr>
          <p:cNvSpPr>
            <a:spLocks noChangeArrowheads="1"/>
          </p:cNvSpPr>
          <p:nvPr/>
        </p:nvSpPr>
        <p:spPr bwMode="auto">
          <a:xfrm>
            <a:off x="4135438" y="3775075"/>
            <a:ext cx="1885950" cy="1889125"/>
          </a:xfrm>
          <a:custGeom>
            <a:avLst/>
            <a:gdLst>
              <a:gd name="T0" fmla="*/ 265159 w 2495550"/>
              <a:gd name="T1" fmla="*/ 0 h 2498090"/>
              <a:gd name="T2" fmla="*/ 362833 w 2495550"/>
              <a:gd name="T3" fmla="*/ 2827 h 2498090"/>
              <a:gd name="T4" fmla="*/ 367421 w 2495550"/>
              <a:gd name="T5" fmla="*/ 7453 h 2498090"/>
              <a:gd name="T6" fmla="*/ 367905 w 2495550"/>
              <a:gd name="T7" fmla="*/ 17067 h 2498090"/>
              <a:gd name="T8" fmla="*/ 602127 w 2495550"/>
              <a:gd name="T9" fmla="*/ 252070 h 2498090"/>
              <a:gd name="T10" fmla="*/ 610433 w 2495550"/>
              <a:gd name="T11" fmla="*/ 252490 h 2498090"/>
              <a:gd name="T12" fmla="*/ 613905 w 2495550"/>
              <a:gd name="T13" fmla="*/ 255991 h 2498090"/>
              <a:gd name="T14" fmla="*/ 615157 w 2495550"/>
              <a:gd name="T15" fmla="*/ 353047 h 2498090"/>
              <a:gd name="T16" fmla="*/ 356572 w 2495550"/>
              <a:gd name="T17" fmla="*/ 617834 h 2498090"/>
              <a:gd name="T18" fmla="*/ 0 w 2495550"/>
              <a:gd name="T19" fmla="*/ 263215 h 2498090"/>
              <a:gd name="T20" fmla="*/ 265159 w 2495550"/>
              <a:gd name="T21" fmla="*/ 0 h 24980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95550" h="2498090">
                <a:moveTo>
                  <a:pt x="1075690" y="0"/>
                </a:moveTo>
                <a:lnTo>
                  <a:pt x="1471930" y="11430"/>
                </a:lnTo>
                <a:lnTo>
                  <a:pt x="1490543" y="30136"/>
                </a:lnTo>
                <a:lnTo>
                  <a:pt x="1492506" y="69007"/>
                </a:lnTo>
                <a:cubicBezTo>
                  <a:pt x="1543386" y="570014"/>
                  <a:pt x="1941688" y="968315"/>
                  <a:pt x="2442694" y="1019195"/>
                </a:cubicBezTo>
                <a:lnTo>
                  <a:pt x="2476387" y="1020897"/>
                </a:lnTo>
                <a:lnTo>
                  <a:pt x="2490470" y="1035050"/>
                </a:lnTo>
                <a:cubicBezTo>
                  <a:pt x="2492163" y="1165860"/>
                  <a:pt x="2493857" y="1296670"/>
                  <a:pt x="2495550" y="1427480"/>
                </a:cubicBezTo>
                <a:lnTo>
                  <a:pt x="1446530" y="2498090"/>
                </a:lnTo>
                <a:lnTo>
                  <a:pt x="0" y="1064260"/>
                </a:lnTo>
                <a:lnTo>
                  <a:pt x="1075690" y="0"/>
                </a:lnTo>
                <a:close/>
              </a:path>
            </a:pathLst>
          </a:custGeom>
          <a:solidFill>
            <a:srgbClr val="3536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72" name="任意多边形 4">
            <a:extLst>
              <a:ext uri="{FF2B5EF4-FFF2-40B4-BE49-F238E27FC236}">
                <a16:creationId xmlns:a16="http://schemas.microsoft.com/office/drawing/2014/main" id="{723CC7FA-A240-48D4-8491-40238C801619}"/>
              </a:ext>
            </a:extLst>
          </p:cNvPr>
          <p:cNvSpPr>
            <a:spLocks noChangeArrowheads="1"/>
          </p:cNvSpPr>
          <p:nvPr/>
        </p:nvSpPr>
        <p:spPr bwMode="auto">
          <a:xfrm>
            <a:off x="6099175" y="3776663"/>
            <a:ext cx="1887538" cy="1887537"/>
          </a:xfrm>
          <a:custGeom>
            <a:avLst/>
            <a:gdLst>
              <a:gd name="T0" fmla="*/ 351567 w 2498090"/>
              <a:gd name="T1" fmla="*/ 0 h 2495550"/>
              <a:gd name="T2" fmla="*/ 615243 w 2498090"/>
              <a:gd name="T3" fmla="*/ 259675 h 2495550"/>
              <a:gd name="T4" fmla="*/ 262111 w 2498090"/>
              <a:gd name="T5" fmla="*/ 617750 h 2495550"/>
              <a:gd name="T6" fmla="*/ 0 w 2498090"/>
              <a:gd name="T7" fmla="*/ 351473 h 2495550"/>
              <a:gd name="T8" fmla="*/ 2815 w 2498090"/>
              <a:gd name="T9" fmla="*/ 253387 h 2495550"/>
              <a:gd name="T10" fmla="*/ 3946 w 2498090"/>
              <a:gd name="T11" fmla="*/ 252256 h 2495550"/>
              <a:gd name="T12" fmla="*/ 15629 w 2498090"/>
              <a:gd name="T13" fmla="*/ 251663 h 2495550"/>
              <a:gd name="T14" fmla="*/ 249647 w 2498090"/>
              <a:gd name="T15" fmla="*/ 16454 h 2495550"/>
              <a:gd name="T16" fmla="*/ 250171 w 2498090"/>
              <a:gd name="T17" fmla="*/ 6004 h 2495550"/>
              <a:gd name="T18" fmla="*/ 254917 w 2498090"/>
              <a:gd name="T19" fmla="*/ 1257 h 2495550"/>
              <a:gd name="T20" fmla="*/ 351567 w 2498090"/>
              <a:gd name="T21" fmla="*/ 0 h 24955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98090" h="2495550">
                <a:moveTo>
                  <a:pt x="1427480" y="0"/>
                </a:moveTo>
                <a:lnTo>
                  <a:pt x="2498090" y="1049020"/>
                </a:lnTo>
                <a:lnTo>
                  <a:pt x="1064260" y="2495550"/>
                </a:lnTo>
                <a:lnTo>
                  <a:pt x="0" y="1419860"/>
                </a:lnTo>
                <a:lnTo>
                  <a:pt x="11430" y="1023620"/>
                </a:lnTo>
                <a:lnTo>
                  <a:pt x="16023" y="1019051"/>
                </a:lnTo>
                <a:lnTo>
                  <a:pt x="63461" y="1016655"/>
                </a:lnTo>
                <a:cubicBezTo>
                  <a:pt x="564468" y="965775"/>
                  <a:pt x="962769" y="567474"/>
                  <a:pt x="1013649" y="66467"/>
                </a:cubicBezTo>
                <a:lnTo>
                  <a:pt x="1015781" y="24254"/>
                </a:lnTo>
                <a:lnTo>
                  <a:pt x="1035050" y="5080"/>
                </a:lnTo>
                <a:cubicBezTo>
                  <a:pt x="1165860" y="3387"/>
                  <a:pt x="1296670" y="1693"/>
                  <a:pt x="1427480" y="0"/>
                </a:cubicBezTo>
                <a:close/>
              </a:path>
            </a:pathLst>
          </a:custGeom>
          <a:solidFill>
            <a:srgbClr val="4093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73" name="文本框 5">
            <a:extLst>
              <a:ext uri="{FF2B5EF4-FFF2-40B4-BE49-F238E27FC236}">
                <a16:creationId xmlns:a16="http://schemas.microsoft.com/office/drawing/2014/main" id="{DB943E47-38EA-4C1A-8422-2D619F6CCA12}"/>
              </a:ext>
            </a:extLst>
          </p:cNvPr>
          <p:cNvSpPr txBox="1">
            <a:spLocks noChangeArrowheads="1"/>
          </p:cNvSpPr>
          <p:nvPr/>
        </p:nvSpPr>
        <p:spPr bwMode="auto">
          <a:xfrm>
            <a:off x="5508625" y="3135313"/>
            <a:ext cx="1082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b="1">
                <a:solidFill>
                  <a:srgbClr val="404040"/>
                </a:solidFill>
                <a:latin typeface="微软雅黑" panose="020B0503020204020204" pitchFamily="34" charset="-122"/>
                <a:ea typeface="微软雅黑" panose="020B0503020204020204" pitchFamily="34" charset="-122"/>
              </a:rPr>
              <a:t>痛点与</a:t>
            </a:r>
            <a:endParaRPr lang="en-US" altLang="zh-CN" sz="2400" b="1">
              <a:solidFill>
                <a:srgbClr val="40404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20204" pitchFamily="34" charset="0"/>
              <a:buNone/>
            </a:pPr>
            <a:r>
              <a:rPr lang="zh-CN" altLang="en-US" sz="2400" b="1">
                <a:solidFill>
                  <a:srgbClr val="404040"/>
                </a:solidFill>
                <a:latin typeface="微软雅黑" panose="020B0503020204020204" pitchFamily="34" charset="-122"/>
                <a:ea typeface="微软雅黑" panose="020B0503020204020204" pitchFamily="34" charset="-122"/>
              </a:rPr>
              <a:t>挑战</a:t>
            </a:r>
          </a:p>
        </p:txBody>
      </p:sp>
      <p:pic>
        <p:nvPicPr>
          <p:cNvPr id="113674" name="组合 146">
            <a:extLst>
              <a:ext uri="{FF2B5EF4-FFF2-40B4-BE49-F238E27FC236}">
                <a16:creationId xmlns:a16="http://schemas.microsoft.com/office/drawing/2014/main" id="{72738622-B917-4B20-AF0A-7FE145EB9DA5}"/>
              </a:ext>
            </a:extLst>
          </p:cNvPr>
          <p:cNvPicPr>
            <a:picLocks noChangeArrowheads="1"/>
          </p:cNvPicPr>
          <p:nvPr/>
        </p:nvPicPr>
        <p:blipFill>
          <a:blip r:embed="rId2">
            <a:grayscl/>
            <a:biLevel thresh="50000"/>
            <a:extLst>
              <a:ext uri="{28A0092B-C50C-407E-A947-70E740481C1C}">
                <a14:useLocalDpi xmlns:a14="http://schemas.microsoft.com/office/drawing/2010/main" val="0"/>
              </a:ext>
            </a:extLst>
          </a:blip>
          <a:srcRect/>
          <a:stretch>
            <a:fillRect/>
          </a:stretch>
        </p:blipFill>
        <p:spPr bwMode="auto">
          <a:xfrm>
            <a:off x="4827588" y="2362200"/>
            <a:ext cx="48736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5" name="图片 7">
            <a:extLst>
              <a:ext uri="{FF2B5EF4-FFF2-40B4-BE49-F238E27FC236}">
                <a16:creationId xmlns:a16="http://schemas.microsoft.com/office/drawing/2014/main" id="{0A40BF10-4C30-4297-8D49-25C2AA91B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2379663"/>
            <a:ext cx="37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6" name="图片 8">
            <a:extLst>
              <a:ext uri="{FF2B5EF4-FFF2-40B4-BE49-F238E27FC236}">
                <a16:creationId xmlns:a16="http://schemas.microsoft.com/office/drawing/2014/main" id="{A75E459B-0635-4EC6-8800-F1EEE0EF9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200" y="4229100"/>
            <a:ext cx="35401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7" name="图片 9">
            <a:extLst>
              <a:ext uri="{FF2B5EF4-FFF2-40B4-BE49-F238E27FC236}">
                <a16:creationId xmlns:a16="http://schemas.microsoft.com/office/drawing/2014/main" id="{E69757EB-35AF-488B-91C6-17270C3E32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1325" y="4259263"/>
            <a:ext cx="52228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678" name="直接连接符 10">
            <a:extLst>
              <a:ext uri="{FF2B5EF4-FFF2-40B4-BE49-F238E27FC236}">
                <a16:creationId xmlns:a16="http://schemas.microsoft.com/office/drawing/2014/main" id="{E1C84A65-9116-41A9-AE17-6593A28D7BFF}"/>
              </a:ext>
            </a:extLst>
          </p:cNvPr>
          <p:cNvCxnSpPr>
            <a:cxnSpLocks noChangeShapeType="1"/>
          </p:cNvCxnSpPr>
          <p:nvPr/>
        </p:nvCxnSpPr>
        <p:spPr bwMode="auto">
          <a:xfrm>
            <a:off x="4637088" y="2859088"/>
            <a:ext cx="808037" cy="0"/>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cxnSp>
      <p:sp>
        <p:nvSpPr>
          <p:cNvPr id="113679" name="文本框 11">
            <a:extLst>
              <a:ext uri="{FF2B5EF4-FFF2-40B4-BE49-F238E27FC236}">
                <a16:creationId xmlns:a16="http://schemas.microsoft.com/office/drawing/2014/main" id="{70AD9BC7-35EF-4473-94E5-3911851C5E67}"/>
              </a:ext>
            </a:extLst>
          </p:cNvPr>
          <p:cNvSpPr txBox="1">
            <a:spLocks noChangeArrowheads="1"/>
          </p:cNvSpPr>
          <p:nvPr/>
        </p:nvSpPr>
        <p:spPr bwMode="auto">
          <a:xfrm>
            <a:off x="4740275" y="2878138"/>
            <a:ext cx="768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成本</a:t>
            </a:r>
          </a:p>
        </p:txBody>
      </p:sp>
      <p:cxnSp>
        <p:nvCxnSpPr>
          <p:cNvPr id="113680" name="直接连接符 12">
            <a:extLst>
              <a:ext uri="{FF2B5EF4-FFF2-40B4-BE49-F238E27FC236}">
                <a16:creationId xmlns:a16="http://schemas.microsoft.com/office/drawing/2014/main" id="{283A104D-0F36-4D8A-90D5-A2CAD5FA576D}"/>
              </a:ext>
            </a:extLst>
          </p:cNvPr>
          <p:cNvCxnSpPr>
            <a:cxnSpLocks noChangeShapeType="1"/>
          </p:cNvCxnSpPr>
          <p:nvPr/>
        </p:nvCxnSpPr>
        <p:spPr bwMode="auto">
          <a:xfrm>
            <a:off x="6686550" y="2879725"/>
            <a:ext cx="808038" cy="0"/>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cxnSp>
      <p:sp>
        <p:nvSpPr>
          <p:cNvPr id="113681" name="文本框 13">
            <a:extLst>
              <a:ext uri="{FF2B5EF4-FFF2-40B4-BE49-F238E27FC236}">
                <a16:creationId xmlns:a16="http://schemas.microsoft.com/office/drawing/2014/main" id="{002C9ED2-B974-4983-AC6F-E06437024F17}"/>
              </a:ext>
            </a:extLst>
          </p:cNvPr>
          <p:cNvSpPr txBox="1">
            <a:spLocks noChangeArrowheads="1"/>
          </p:cNvSpPr>
          <p:nvPr/>
        </p:nvSpPr>
        <p:spPr bwMode="auto">
          <a:xfrm>
            <a:off x="6791325" y="2898775"/>
            <a:ext cx="766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硬件</a:t>
            </a:r>
          </a:p>
        </p:txBody>
      </p:sp>
      <p:cxnSp>
        <p:nvCxnSpPr>
          <p:cNvPr id="113682" name="直接连接符 14">
            <a:extLst>
              <a:ext uri="{FF2B5EF4-FFF2-40B4-BE49-F238E27FC236}">
                <a16:creationId xmlns:a16="http://schemas.microsoft.com/office/drawing/2014/main" id="{000B7A6C-B4F8-47D0-881C-28E934B9C739}"/>
              </a:ext>
            </a:extLst>
          </p:cNvPr>
          <p:cNvCxnSpPr>
            <a:cxnSpLocks noChangeShapeType="1"/>
          </p:cNvCxnSpPr>
          <p:nvPr/>
        </p:nvCxnSpPr>
        <p:spPr bwMode="auto">
          <a:xfrm>
            <a:off x="4637088" y="4770438"/>
            <a:ext cx="808037" cy="0"/>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cxnSp>
      <p:sp>
        <p:nvSpPr>
          <p:cNvPr id="113683" name="文本框 15">
            <a:extLst>
              <a:ext uri="{FF2B5EF4-FFF2-40B4-BE49-F238E27FC236}">
                <a16:creationId xmlns:a16="http://schemas.microsoft.com/office/drawing/2014/main" id="{88531471-0068-4125-968A-BD8C3C02D617}"/>
              </a:ext>
            </a:extLst>
          </p:cNvPr>
          <p:cNvSpPr txBox="1">
            <a:spLocks noChangeArrowheads="1"/>
          </p:cNvSpPr>
          <p:nvPr/>
        </p:nvSpPr>
        <p:spPr bwMode="auto">
          <a:xfrm>
            <a:off x="4740275" y="4789488"/>
            <a:ext cx="768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安全</a:t>
            </a:r>
          </a:p>
        </p:txBody>
      </p:sp>
      <p:cxnSp>
        <p:nvCxnSpPr>
          <p:cNvPr id="113684" name="直接连接符 16">
            <a:extLst>
              <a:ext uri="{FF2B5EF4-FFF2-40B4-BE49-F238E27FC236}">
                <a16:creationId xmlns:a16="http://schemas.microsoft.com/office/drawing/2014/main" id="{F78A5175-F08D-4F2E-98F1-394FEC8A530F}"/>
              </a:ext>
            </a:extLst>
          </p:cNvPr>
          <p:cNvCxnSpPr>
            <a:cxnSpLocks noChangeShapeType="1"/>
          </p:cNvCxnSpPr>
          <p:nvPr/>
        </p:nvCxnSpPr>
        <p:spPr bwMode="auto">
          <a:xfrm>
            <a:off x="6686550" y="4791075"/>
            <a:ext cx="808038" cy="0"/>
          </a:xfrm>
          <a:prstGeom prst="line">
            <a:avLst/>
          </a:prstGeom>
          <a:noFill/>
          <a:ln w="3175">
            <a:solidFill>
              <a:schemeClr val="bg1"/>
            </a:solidFill>
            <a:round/>
            <a:headEnd/>
            <a:tailEnd/>
          </a:ln>
          <a:extLst>
            <a:ext uri="{909E8E84-426E-40DD-AFC4-6F175D3DCCD1}">
              <a14:hiddenFill xmlns:a14="http://schemas.microsoft.com/office/drawing/2010/main">
                <a:noFill/>
              </a14:hiddenFill>
            </a:ext>
          </a:extLst>
        </p:spPr>
      </p:cxnSp>
      <p:sp>
        <p:nvSpPr>
          <p:cNvPr id="113685" name="文本框 17">
            <a:extLst>
              <a:ext uri="{FF2B5EF4-FFF2-40B4-BE49-F238E27FC236}">
                <a16:creationId xmlns:a16="http://schemas.microsoft.com/office/drawing/2014/main" id="{ABEFC1C6-B786-4FDE-B04C-210F2BB09BAA}"/>
              </a:ext>
            </a:extLst>
          </p:cNvPr>
          <p:cNvSpPr txBox="1">
            <a:spLocks noChangeArrowheads="1"/>
          </p:cNvSpPr>
          <p:nvPr/>
        </p:nvSpPr>
        <p:spPr bwMode="auto">
          <a:xfrm>
            <a:off x="6791325" y="4810125"/>
            <a:ext cx="766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chemeClr val="bg1"/>
                </a:solidFill>
                <a:latin typeface="微软雅黑" panose="020B0503020204020204" pitchFamily="34" charset="-122"/>
                <a:ea typeface="微软雅黑" panose="020B0503020204020204" pitchFamily="34" charset="-122"/>
              </a:rPr>
              <a:t>软件</a:t>
            </a:r>
          </a:p>
        </p:txBody>
      </p:sp>
      <p:cxnSp>
        <p:nvCxnSpPr>
          <p:cNvPr id="113686" name="直接连接符 18">
            <a:extLst>
              <a:ext uri="{FF2B5EF4-FFF2-40B4-BE49-F238E27FC236}">
                <a16:creationId xmlns:a16="http://schemas.microsoft.com/office/drawing/2014/main" id="{34458EE8-336C-4D11-B7FB-179204AD2BAB}"/>
              </a:ext>
            </a:extLst>
          </p:cNvPr>
          <p:cNvCxnSpPr>
            <a:cxnSpLocks noChangeShapeType="1"/>
          </p:cNvCxnSpPr>
          <p:nvPr/>
        </p:nvCxnSpPr>
        <p:spPr bwMode="auto">
          <a:xfrm flipH="1">
            <a:off x="904875" y="3716338"/>
            <a:ext cx="3113088" cy="0"/>
          </a:xfrm>
          <a:prstGeom prst="line">
            <a:avLst/>
          </a:prstGeom>
          <a:noFill/>
          <a:ln w="6350">
            <a:solidFill>
              <a:srgbClr val="BFBFBF"/>
            </a:solidFill>
            <a:round/>
            <a:headEnd/>
            <a:tailEnd/>
          </a:ln>
          <a:extLst>
            <a:ext uri="{909E8E84-426E-40DD-AFC4-6F175D3DCCD1}">
              <a14:hiddenFill xmlns:a14="http://schemas.microsoft.com/office/drawing/2010/main">
                <a:noFill/>
              </a14:hiddenFill>
            </a:ext>
          </a:extLst>
        </p:spPr>
      </p:cxnSp>
      <p:cxnSp>
        <p:nvCxnSpPr>
          <p:cNvPr id="113687" name="直接连接符 19">
            <a:extLst>
              <a:ext uri="{FF2B5EF4-FFF2-40B4-BE49-F238E27FC236}">
                <a16:creationId xmlns:a16="http://schemas.microsoft.com/office/drawing/2014/main" id="{98EC89AC-D2D2-4862-B23F-B3E4F1348D9F}"/>
              </a:ext>
            </a:extLst>
          </p:cNvPr>
          <p:cNvCxnSpPr>
            <a:cxnSpLocks noChangeShapeType="1"/>
          </p:cNvCxnSpPr>
          <p:nvPr/>
        </p:nvCxnSpPr>
        <p:spPr bwMode="auto">
          <a:xfrm flipH="1">
            <a:off x="7966075" y="3711575"/>
            <a:ext cx="3114675" cy="0"/>
          </a:xfrm>
          <a:prstGeom prst="line">
            <a:avLst/>
          </a:prstGeom>
          <a:noFill/>
          <a:ln w="6350">
            <a:solidFill>
              <a:srgbClr val="BFBFBF"/>
            </a:solidFill>
            <a:round/>
            <a:headEnd/>
            <a:tailEnd/>
          </a:ln>
          <a:extLst>
            <a:ext uri="{909E8E84-426E-40DD-AFC4-6F175D3DCCD1}">
              <a14:hiddenFill xmlns:a14="http://schemas.microsoft.com/office/drawing/2010/main">
                <a:noFill/>
              </a14:hiddenFill>
            </a:ext>
          </a:extLst>
        </p:spPr>
      </p:cxnSp>
      <p:sp>
        <p:nvSpPr>
          <p:cNvPr id="113688" name="Content Placeholder 2">
            <a:extLst>
              <a:ext uri="{FF2B5EF4-FFF2-40B4-BE49-F238E27FC236}">
                <a16:creationId xmlns:a16="http://schemas.microsoft.com/office/drawing/2014/main" id="{41418DA1-4589-41FB-BEFB-109F3E27D3B9}"/>
              </a:ext>
            </a:extLst>
          </p:cNvPr>
          <p:cNvSpPr txBox="1">
            <a:spLocks noChangeArrowheads="1"/>
          </p:cNvSpPr>
          <p:nvPr/>
        </p:nvSpPr>
        <p:spPr bwMode="auto">
          <a:xfrm>
            <a:off x="1028700" y="3937000"/>
            <a:ext cx="29860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400">
                <a:solidFill>
                  <a:srgbClr val="404040"/>
                </a:solidFill>
                <a:latin typeface="微软雅黑" panose="020B0503020204020204" pitchFamily="34" charset="-122"/>
                <a:ea typeface="微软雅黑" panose="020B0503020204020204" pitchFamily="34" charset="-122"/>
              </a:rPr>
              <a:t>人工配送期间存在隐私泄露风险；</a:t>
            </a:r>
            <a:endParaRPr lang="en-US" altLang="zh-CN" sz="1400">
              <a:solidFill>
                <a:srgbClr val="404040"/>
              </a:solidFill>
              <a:latin typeface="微软雅黑" panose="020B0503020204020204" pitchFamily="34" charset="-122"/>
              <a:ea typeface="微软雅黑" panose="020B0503020204020204" pitchFamily="34" charset="-122"/>
            </a:endParaRPr>
          </a:p>
          <a:p>
            <a:pPr eaLnBrk="1" hangingPunct="1">
              <a:lnSpc>
                <a:spcPct val="100000"/>
              </a:lnSpc>
              <a:spcBef>
                <a:spcPct val="20000"/>
              </a:spcBef>
              <a:buFont typeface="Arial" panose="020B0604020202020204" pitchFamily="34" charset="0"/>
              <a:buNone/>
            </a:pPr>
            <a:r>
              <a:rPr lang="zh-CN" altLang="en-US" sz="1400">
                <a:solidFill>
                  <a:srgbClr val="404040"/>
                </a:solidFill>
                <a:latin typeface="微软雅黑" panose="020B0503020204020204" pitchFamily="34" charset="-122"/>
                <a:ea typeface="微软雅黑" panose="020B0503020204020204" pitchFamily="34" charset="-122"/>
              </a:rPr>
              <a:t>部分产品在交接时有偷盗风险（例如：外卖被偷的案例）</a:t>
            </a:r>
            <a:endParaRPr lang="en-US" altLang="zh-CN" sz="1400">
              <a:solidFill>
                <a:srgbClr val="404040"/>
              </a:solidFill>
              <a:latin typeface="微软雅黑" panose="020B0503020204020204" pitchFamily="34" charset="-122"/>
              <a:ea typeface="微软雅黑" panose="020B0503020204020204" pitchFamily="34" charset="-122"/>
            </a:endParaRPr>
          </a:p>
          <a:p>
            <a:pPr eaLnBrk="1" hangingPunct="1">
              <a:lnSpc>
                <a:spcPct val="100000"/>
              </a:lnSpc>
              <a:spcBef>
                <a:spcPct val="20000"/>
              </a:spcBef>
              <a:buFont typeface="Arial" panose="020B0604020202020204" pitchFamily="34" charset="0"/>
              <a:buNone/>
            </a:pPr>
            <a:endParaRPr lang="zh-CN" altLang="en-US" sz="1400">
              <a:solidFill>
                <a:srgbClr val="404040"/>
              </a:solidFill>
              <a:latin typeface="微软雅黑" panose="020B0503020204020204" pitchFamily="34" charset="-122"/>
              <a:ea typeface="微软雅黑" panose="020B0503020204020204" pitchFamily="34" charset="-122"/>
            </a:endParaRPr>
          </a:p>
        </p:txBody>
      </p:sp>
      <p:sp>
        <p:nvSpPr>
          <p:cNvPr id="113689" name="Content Placeholder 2">
            <a:extLst>
              <a:ext uri="{FF2B5EF4-FFF2-40B4-BE49-F238E27FC236}">
                <a16:creationId xmlns:a16="http://schemas.microsoft.com/office/drawing/2014/main" id="{D0F225DE-164A-4653-A234-8B8A06AD4B4F}"/>
              </a:ext>
            </a:extLst>
          </p:cNvPr>
          <p:cNvSpPr txBox="1">
            <a:spLocks noChangeArrowheads="1"/>
          </p:cNvSpPr>
          <p:nvPr/>
        </p:nvSpPr>
        <p:spPr bwMode="auto">
          <a:xfrm>
            <a:off x="1028700" y="2838450"/>
            <a:ext cx="29860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400">
                <a:solidFill>
                  <a:srgbClr val="404040"/>
                </a:solidFill>
                <a:latin typeface="微软雅黑" panose="020B0503020204020204" pitchFamily="34" charset="-122"/>
                <a:ea typeface="微软雅黑" panose="020B0503020204020204" pitchFamily="34" charset="-122"/>
              </a:rPr>
              <a:t>行业所需配送员数量庞大且人力成本高昂；在交通欠发达地区道路限制性较强，导致订单分散。</a:t>
            </a:r>
          </a:p>
        </p:txBody>
      </p:sp>
      <p:sp>
        <p:nvSpPr>
          <p:cNvPr id="113690" name="Content Placeholder 2">
            <a:extLst>
              <a:ext uri="{FF2B5EF4-FFF2-40B4-BE49-F238E27FC236}">
                <a16:creationId xmlns:a16="http://schemas.microsoft.com/office/drawing/2014/main" id="{044778F3-B2CB-45B5-BFB7-BB0C10002CE0}"/>
              </a:ext>
            </a:extLst>
          </p:cNvPr>
          <p:cNvSpPr txBox="1">
            <a:spLocks noChangeArrowheads="1"/>
          </p:cNvSpPr>
          <p:nvPr/>
        </p:nvSpPr>
        <p:spPr bwMode="auto">
          <a:xfrm>
            <a:off x="8353425" y="3927475"/>
            <a:ext cx="2986088"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400">
                <a:solidFill>
                  <a:srgbClr val="404040"/>
                </a:solidFill>
                <a:latin typeface="微软雅黑" panose="020B0503020204020204" pitchFamily="34" charset="-122"/>
                <a:ea typeface="微软雅黑" panose="020B0503020204020204" pitchFamily="34" charset="-122"/>
              </a:rPr>
              <a:t>若要实现无人机的精准导航与货物投放，需要成熟的飞控系统、避障技术和续航设备。</a:t>
            </a:r>
          </a:p>
        </p:txBody>
      </p:sp>
      <p:sp>
        <p:nvSpPr>
          <p:cNvPr id="113691" name="Content Placeholder 2">
            <a:extLst>
              <a:ext uri="{FF2B5EF4-FFF2-40B4-BE49-F238E27FC236}">
                <a16:creationId xmlns:a16="http://schemas.microsoft.com/office/drawing/2014/main" id="{728DAF04-1DDC-49E8-8870-3B1C41A16012}"/>
              </a:ext>
            </a:extLst>
          </p:cNvPr>
          <p:cNvSpPr txBox="1">
            <a:spLocks noChangeArrowheads="1"/>
          </p:cNvSpPr>
          <p:nvPr/>
        </p:nvSpPr>
        <p:spPr bwMode="auto">
          <a:xfrm>
            <a:off x="8353425" y="2825750"/>
            <a:ext cx="29860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zh-CN" altLang="en-US" sz="1400">
                <a:solidFill>
                  <a:srgbClr val="404040"/>
                </a:solidFill>
                <a:latin typeface="微软雅黑" panose="020B0503020204020204" pitchFamily="34" charset="-122"/>
                <a:ea typeface="微软雅黑" panose="020B0503020204020204" pitchFamily="34" charset="-122"/>
              </a:rPr>
              <a:t>多数配送型无人机的载重能力有限，且对货物形状规格的标准化要求较高，难以全方位覆盖所有商品</a:t>
            </a:r>
          </a:p>
        </p:txBody>
      </p:sp>
      <p:sp>
        <p:nvSpPr>
          <p:cNvPr id="113692" name="文本框 25">
            <a:extLst>
              <a:ext uri="{FF2B5EF4-FFF2-40B4-BE49-F238E27FC236}">
                <a16:creationId xmlns:a16="http://schemas.microsoft.com/office/drawing/2014/main" id="{B7985DD0-E5E3-4BF2-8E17-B6039FE053E8}"/>
              </a:ext>
            </a:extLst>
          </p:cNvPr>
          <p:cNvSpPr txBox="1">
            <a:spLocks noChangeArrowheads="1"/>
          </p:cNvSpPr>
          <p:nvPr/>
        </p:nvSpPr>
        <p:spPr bwMode="auto">
          <a:xfrm>
            <a:off x="8353425" y="1860550"/>
            <a:ext cx="318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000000"/>
                </a:solidFill>
                <a:latin typeface="微软雅黑" panose="020B0503020204020204" pitchFamily="34" charset="-122"/>
                <a:ea typeface="微软雅黑" panose="020B0503020204020204" pitchFamily="34" charset="-122"/>
              </a:rPr>
              <a:t>现有配送型无人机的技术挑战</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图片 7">
            <a:extLst>
              <a:ext uri="{FF2B5EF4-FFF2-40B4-BE49-F238E27FC236}">
                <a16:creationId xmlns:a16="http://schemas.microsoft.com/office/drawing/2014/main" id="{24888A89-9D1C-4B9C-9E0C-E35F77976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050" y="831850"/>
            <a:ext cx="402590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19" name="组合 30">
            <a:extLst>
              <a:ext uri="{FF2B5EF4-FFF2-40B4-BE49-F238E27FC236}">
                <a16:creationId xmlns:a16="http://schemas.microsoft.com/office/drawing/2014/main" id="{F57A73FF-4600-4411-A0D9-3CEC2006A91D}"/>
              </a:ext>
            </a:extLst>
          </p:cNvPr>
          <p:cNvGrpSpPr>
            <a:grpSpLocks/>
          </p:cNvGrpSpPr>
          <p:nvPr/>
        </p:nvGrpSpPr>
        <p:grpSpPr bwMode="auto">
          <a:xfrm>
            <a:off x="4178300" y="1566863"/>
            <a:ext cx="1687513" cy="3201987"/>
            <a:chOff x="0" y="0"/>
            <a:chExt cx="1687976" cy="3202328"/>
          </a:xfrm>
        </p:grpSpPr>
        <p:cxnSp>
          <p:nvCxnSpPr>
            <p:cNvPr id="137226" name="直接连接符 9">
              <a:extLst>
                <a:ext uri="{FF2B5EF4-FFF2-40B4-BE49-F238E27FC236}">
                  <a16:creationId xmlns:a16="http://schemas.microsoft.com/office/drawing/2014/main" id="{EE3B18BD-106D-4084-B919-532E6E2FCC3D}"/>
                </a:ext>
              </a:extLst>
            </p:cNvPr>
            <p:cNvCxnSpPr>
              <a:cxnSpLocks noChangeShapeType="1"/>
            </p:cNvCxnSpPr>
            <p:nvPr/>
          </p:nvCxnSpPr>
          <p:spPr bwMode="auto">
            <a:xfrm>
              <a:off x="723014" y="2282514"/>
              <a:ext cx="340242" cy="81870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7227" name="直接连接符 12">
              <a:extLst>
                <a:ext uri="{FF2B5EF4-FFF2-40B4-BE49-F238E27FC236}">
                  <a16:creationId xmlns:a16="http://schemas.microsoft.com/office/drawing/2014/main" id="{84C40601-A221-4E50-A57A-9F9CFF6C1D00}"/>
                </a:ext>
              </a:extLst>
            </p:cNvPr>
            <p:cNvCxnSpPr>
              <a:cxnSpLocks noChangeShapeType="1"/>
            </p:cNvCxnSpPr>
            <p:nvPr/>
          </p:nvCxnSpPr>
          <p:spPr bwMode="auto">
            <a:xfrm flipV="1">
              <a:off x="489098" y="2282514"/>
              <a:ext cx="233916" cy="409353"/>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7228" name="直接连接符 15">
              <a:extLst>
                <a:ext uri="{FF2B5EF4-FFF2-40B4-BE49-F238E27FC236}">
                  <a16:creationId xmlns:a16="http://schemas.microsoft.com/office/drawing/2014/main" id="{BE63EBB8-D9E1-43C7-8F9B-869EF0B36928}"/>
                </a:ext>
              </a:extLst>
            </p:cNvPr>
            <p:cNvCxnSpPr>
              <a:cxnSpLocks noChangeShapeType="1"/>
            </p:cNvCxnSpPr>
            <p:nvPr/>
          </p:nvCxnSpPr>
          <p:spPr bwMode="auto">
            <a:xfrm flipH="1" flipV="1">
              <a:off x="0" y="1931640"/>
              <a:ext cx="723014" cy="350874"/>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7229" name="直接连接符 18">
              <a:extLst>
                <a:ext uri="{FF2B5EF4-FFF2-40B4-BE49-F238E27FC236}">
                  <a16:creationId xmlns:a16="http://schemas.microsoft.com/office/drawing/2014/main" id="{ABC2FE75-BEAC-4F6C-BC03-EEC31CDF5E24}"/>
                </a:ext>
              </a:extLst>
            </p:cNvPr>
            <p:cNvCxnSpPr>
              <a:cxnSpLocks noChangeShapeType="1"/>
            </p:cNvCxnSpPr>
            <p:nvPr/>
          </p:nvCxnSpPr>
          <p:spPr bwMode="auto">
            <a:xfrm flipH="1" flipV="1">
              <a:off x="723014" y="2282514"/>
              <a:ext cx="946298" cy="20467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7230" name="直接连接符 21">
              <a:extLst>
                <a:ext uri="{FF2B5EF4-FFF2-40B4-BE49-F238E27FC236}">
                  <a16:creationId xmlns:a16="http://schemas.microsoft.com/office/drawing/2014/main" id="{A7FFA160-C53D-4E71-AAF0-546E86A5AAE1}"/>
                </a:ext>
              </a:extLst>
            </p:cNvPr>
            <p:cNvCxnSpPr>
              <a:cxnSpLocks noChangeShapeType="1"/>
            </p:cNvCxnSpPr>
            <p:nvPr/>
          </p:nvCxnSpPr>
          <p:spPr bwMode="auto">
            <a:xfrm flipV="1">
              <a:off x="1307805" y="2487192"/>
              <a:ext cx="349656" cy="71513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37231" name="直接连接符 24">
              <a:extLst>
                <a:ext uri="{FF2B5EF4-FFF2-40B4-BE49-F238E27FC236}">
                  <a16:creationId xmlns:a16="http://schemas.microsoft.com/office/drawing/2014/main" id="{34176480-52A9-4CFD-B40B-9CDC1197BA04}"/>
                </a:ext>
              </a:extLst>
            </p:cNvPr>
            <p:cNvCxnSpPr>
              <a:cxnSpLocks noChangeShapeType="1"/>
            </p:cNvCxnSpPr>
            <p:nvPr/>
          </p:nvCxnSpPr>
          <p:spPr bwMode="auto">
            <a:xfrm flipH="1" flipV="1">
              <a:off x="361507" y="0"/>
              <a:ext cx="361508" cy="228401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37232" name="椭圆 27">
              <a:extLst>
                <a:ext uri="{FF2B5EF4-FFF2-40B4-BE49-F238E27FC236}">
                  <a16:creationId xmlns:a16="http://schemas.microsoft.com/office/drawing/2014/main" id="{A58CCBB3-4F0D-4633-A63B-E6F2F6F7F346}"/>
                </a:ext>
              </a:extLst>
            </p:cNvPr>
            <p:cNvSpPr>
              <a:spLocks noChangeArrowheads="1"/>
            </p:cNvSpPr>
            <p:nvPr/>
          </p:nvSpPr>
          <p:spPr bwMode="auto">
            <a:xfrm>
              <a:off x="702570" y="2256088"/>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7233" name="椭圆 29">
              <a:extLst>
                <a:ext uri="{FF2B5EF4-FFF2-40B4-BE49-F238E27FC236}">
                  <a16:creationId xmlns:a16="http://schemas.microsoft.com/office/drawing/2014/main" id="{E3F1D2B7-C78C-437E-BD80-E19C450796F5}"/>
                </a:ext>
              </a:extLst>
            </p:cNvPr>
            <p:cNvSpPr>
              <a:spLocks noChangeArrowheads="1"/>
            </p:cNvSpPr>
            <p:nvPr/>
          </p:nvSpPr>
          <p:spPr bwMode="auto">
            <a:xfrm>
              <a:off x="1620508" y="2451020"/>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37220" name="文本框 31">
            <a:extLst>
              <a:ext uri="{FF2B5EF4-FFF2-40B4-BE49-F238E27FC236}">
                <a16:creationId xmlns:a16="http://schemas.microsoft.com/office/drawing/2014/main" id="{FBFD8BE7-05EB-488C-90CC-3A92ADC34C3A}"/>
              </a:ext>
            </a:extLst>
          </p:cNvPr>
          <p:cNvSpPr txBox="1">
            <a:spLocks noChangeArrowheads="1"/>
          </p:cNvSpPr>
          <p:nvPr/>
        </p:nvSpPr>
        <p:spPr bwMode="auto">
          <a:xfrm>
            <a:off x="4902200" y="1647825"/>
            <a:ext cx="24018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微软雅黑" panose="020B0503020204020204" pitchFamily="34" charset="-122"/>
                <a:ea typeface="微软雅黑" panose="020B0503020204020204" pitchFamily="34" charset="-122"/>
              </a:rPr>
              <a:t>PART</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微软雅黑" panose="020B0503020204020204" pitchFamily="34" charset="-122"/>
                <a:ea typeface="微软雅黑" panose="020B0503020204020204" pitchFamily="34" charset="-122"/>
              </a:rPr>
              <a:t>02</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137221" name="文本框 32">
            <a:extLst>
              <a:ext uri="{FF2B5EF4-FFF2-40B4-BE49-F238E27FC236}">
                <a16:creationId xmlns:a16="http://schemas.microsoft.com/office/drawing/2014/main" id="{542B7C16-CF01-455E-BE1E-DFEF53517256}"/>
              </a:ext>
            </a:extLst>
          </p:cNvPr>
          <p:cNvSpPr txBox="1">
            <a:spLocks noChangeArrowheads="1"/>
          </p:cNvSpPr>
          <p:nvPr/>
        </p:nvSpPr>
        <p:spPr bwMode="auto">
          <a:xfrm>
            <a:off x="5241925" y="3587750"/>
            <a:ext cx="2428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a:solidFill>
                  <a:schemeClr val="bg1"/>
                </a:solidFill>
                <a:latin typeface="微软雅黑" panose="020B0503020204020204" pitchFamily="34" charset="-122"/>
                <a:ea typeface="微软雅黑" panose="020B0503020204020204" pitchFamily="34" charset="-122"/>
              </a:rPr>
              <a:t>团队介绍</a:t>
            </a:r>
          </a:p>
        </p:txBody>
      </p:sp>
      <p:sp>
        <p:nvSpPr>
          <p:cNvPr id="137222" name="文本框 17">
            <a:extLst>
              <a:ext uri="{FF2B5EF4-FFF2-40B4-BE49-F238E27FC236}">
                <a16:creationId xmlns:a16="http://schemas.microsoft.com/office/drawing/2014/main" id="{DFEF858F-1AAC-404D-BB44-391E53873E26}"/>
              </a:ext>
            </a:extLst>
          </p:cNvPr>
          <p:cNvSpPr txBox="1">
            <a:spLocks noChangeArrowheads="1"/>
          </p:cNvSpPr>
          <p:nvPr/>
        </p:nvSpPr>
        <p:spPr bwMode="auto">
          <a:xfrm>
            <a:off x="4948238" y="5092700"/>
            <a:ext cx="134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团队介绍</a:t>
            </a:r>
          </a:p>
        </p:txBody>
      </p:sp>
      <p:sp>
        <p:nvSpPr>
          <p:cNvPr id="137223" name="文本框 19">
            <a:extLst>
              <a:ext uri="{FF2B5EF4-FFF2-40B4-BE49-F238E27FC236}">
                <a16:creationId xmlns:a16="http://schemas.microsoft.com/office/drawing/2014/main" id="{C848C65D-6FC6-4DBA-B778-FCC88A51E66B}"/>
              </a:ext>
            </a:extLst>
          </p:cNvPr>
          <p:cNvSpPr txBox="1">
            <a:spLocks noChangeArrowheads="1"/>
          </p:cNvSpPr>
          <p:nvPr/>
        </p:nvSpPr>
        <p:spPr bwMode="auto">
          <a:xfrm>
            <a:off x="6278563" y="5092700"/>
            <a:ext cx="1343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组织构架</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081" name="组合 3">
            <a:extLst>
              <a:ext uri="{FF2B5EF4-FFF2-40B4-BE49-F238E27FC236}">
                <a16:creationId xmlns:a16="http://schemas.microsoft.com/office/drawing/2014/main" id="{2F8E7587-ED52-4BD2-BFF5-EC336EBBE6CB}"/>
              </a:ext>
            </a:extLst>
          </p:cNvPr>
          <p:cNvGrpSpPr>
            <a:grpSpLocks/>
          </p:cNvGrpSpPr>
          <p:nvPr/>
        </p:nvGrpSpPr>
        <p:grpSpPr bwMode="auto">
          <a:xfrm>
            <a:off x="0" y="327025"/>
            <a:ext cx="457200" cy="342900"/>
            <a:chOff x="0" y="0"/>
            <a:chExt cx="457201" cy="285750"/>
          </a:xfrm>
        </p:grpSpPr>
        <p:sp>
          <p:nvSpPr>
            <p:cNvPr id="302100" name="矩形 4">
              <a:extLst>
                <a:ext uri="{FF2B5EF4-FFF2-40B4-BE49-F238E27FC236}">
                  <a16:creationId xmlns:a16="http://schemas.microsoft.com/office/drawing/2014/main" id="{C19556CF-B798-4F88-AE79-C58A327C3253}"/>
                </a:ext>
              </a:extLst>
            </p:cNvPr>
            <p:cNvSpPr>
              <a:spLocks noChangeArrowheads="1"/>
            </p:cNvSpPr>
            <p:nvPr/>
          </p:nvSpPr>
          <p:spPr bwMode="auto">
            <a:xfrm>
              <a:off x="0" y="0"/>
              <a:ext cx="342900" cy="285750"/>
            </a:xfrm>
            <a:prstGeom prst="rect">
              <a:avLst/>
            </a:prstGeom>
            <a:solidFill>
              <a:srgbClr val="4093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2101" name="矩形 5">
              <a:extLst>
                <a:ext uri="{FF2B5EF4-FFF2-40B4-BE49-F238E27FC236}">
                  <a16:creationId xmlns:a16="http://schemas.microsoft.com/office/drawing/2014/main" id="{94BD6BA6-83FB-4761-8C90-C40429AD6EA3}"/>
                </a:ext>
              </a:extLst>
            </p:cNvPr>
            <p:cNvSpPr>
              <a:spLocks noChangeArrowheads="1"/>
            </p:cNvSpPr>
            <p:nvPr/>
          </p:nvSpPr>
          <p:spPr bwMode="auto">
            <a:xfrm>
              <a:off x="381000" y="0"/>
              <a:ext cx="76201" cy="285750"/>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302082" name="文本框 6">
            <a:extLst>
              <a:ext uri="{FF2B5EF4-FFF2-40B4-BE49-F238E27FC236}">
                <a16:creationId xmlns:a16="http://schemas.microsoft.com/office/drawing/2014/main" id="{0CE11735-A2F2-407B-9D10-AFDF58D15887}"/>
              </a:ext>
            </a:extLst>
          </p:cNvPr>
          <p:cNvSpPr txBox="1">
            <a:spLocks noChangeArrowheads="1"/>
          </p:cNvSpPr>
          <p:nvPr/>
        </p:nvSpPr>
        <p:spPr bwMode="auto">
          <a:xfrm>
            <a:off x="561975" y="266700"/>
            <a:ext cx="276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rgbClr val="262626"/>
                </a:solidFill>
                <a:latin typeface="微软雅黑" panose="020B0503020204020204" pitchFamily="34" charset="-122"/>
                <a:ea typeface="微软雅黑" panose="020B0503020204020204" pitchFamily="34" charset="-122"/>
              </a:rPr>
              <a:t>核心团队</a:t>
            </a:r>
          </a:p>
        </p:txBody>
      </p:sp>
      <p:sp>
        <p:nvSpPr>
          <p:cNvPr id="302084" name="文本框 1">
            <a:extLst>
              <a:ext uri="{FF2B5EF4-FFF2-40B4-BE49-F238E27FC236}">
                <a16:creationId xmlns:a16="http://schemas.microsoft.com/office/drawing/2014/main" id="{16D4B40E-8624-4C1F-B4FC-4299CE5EA8DD}"/>
              </a:ext>
            </a:extLst>
          </p:cNvPr>
          <p:cNvSpPr txBox="1">
            <a:spLocks noChangeArrowheads="1"/>
          </p:cNvSpPr>
          <p:nvPr/>
        </p:nvSpPr>
        <p:spPr bwMode="auto">
          <a:xfrm>
            <a:off x="1506538" y="1246188"/>
            <a:ext cx="22796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200" b="1">
                <a:solidFill>
                  <a:srgbClr val="262626"/>
                </a:solidFill>
                <a:latin typeface="微软雅黑" panose="020B0503020204020204" pitchFamily="34" charset="-122"/>
                <a:ea typeface="微软雅黑" panose="020B0503020204020204" pitchFamily="34" charset="-122"/>
              </a:rPr>
              <a:t>蔡炜灏</a:t>
            </a:r>
          </a:p>
        </p:txBody>
      </p:sp>
      <p:sp>
        <p:nvSpPr>
          <p:cNvPr id="302085" name="文本框 2">
            <a:extLst>
              <a:ext uri="{FF2B5EF4-FFF2-40B4-BE49-F238E27FC236}">
                <a16:creationId xmlns:a16="http://schemas.microsoft.com/office/drawing/2014/main" id="{C4315AEC-208C-4A69-8B13-A4055D3BB330}"/>
              </a:ext>
            </a:extLst>
          </p:cNvPr>
          <p:cNvSpPr txBox="1">
            <a:spLocks noChangeArrowheads="1"/>
          </p:cNvSpPr>
          <p:nvPr/>
        </p:nvSpPr>
        <p:spPr bwMode="auto">
          <a:xfrm>
            <a:off x="6286500" y="1246188"/>
            <a:ext cx="11287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200" b="1">
                <a:solidFill>
                  <a:srgbClr val="40937D"/>
                </a:solidFill>
                <a:latin typeface="微软雅黑" panose="020B0503020204020204" pitchFamily="34" charset="-122"/>
                <a:ea typeface="微软雅黑" panose="020B0503020204020204" pitchFamily="34" charset="-122"/>
              </a:rPr>
              <a:t>彭润</a:t>
            </a:r>
          </a:p>
        </p:txBody>
      </p:sp>
      <p:sp>
        <p:nvSpPr>
          <p:cNvPr id="302086" name="文本框 3">
            <a:extLst>
              <a:ext uri="{FF2B5EF4-FFF2-40B4-BE49-F238E27FC236}">
                <a16:creationId xmlns:a16="http://schemas.microsoft.com/office/drawing/2014/main" id="{DB66731D-6492-49F5-BB90-2D8A4916D5C1}"/>
              </a:ext>
            </a:extLst>
          </p:cNvPr>
          <p:cNvSpPr txBox="1">
            <a:spLocks noChangeArrowheads="1"/>
          </p:cNvSpPr>
          <p:nvPr/>
        </p:nvSpPr>
        <p:spPr bwMode="auto">
          <a:xfrm>
            <a:off x="6286500" y="3979863"/>
            <a:ext cx="2574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3200" b="1">
                <a:solidFill>
                  <a:srgbClr val="262626"/>
                </a:solidFill>
                <a:latin typeface="微软雅黑" panose="020B0503020204020204" pitchFamily="34" charset="-122"/>
                <a:ea typeface="微软雅黑" panose="020B0503020204020204" pitchFamily="34" charset="-122"/>
              </a:rPr>
              <a:t>Taeyon Kim</a:t>
            </a:r>
          </a:p>
        </p:txBody>
      </p:sp>
      <p:sp>
        <p:nvSpPr>
          <p:cNvPr id="302087" name="文本框 4">
            <a:extLst>
              <a:ext uri="{FF2B5EF4-FFF2-40B4-BE49-F238E27FC236}">
                <a16:creationId xmlns:a16="http://schemas.microsoft.com/office/drawing/2014/main" id="{4529379C-8D43-42BB-AD25-6539520CC676}"/>
              </a:ext>
            </a:extLst>
          </p:cNvPr>
          <p:cNvSpPr txBox="1">
            <a:spLocks noChangeArrowheads="1"/>
          </p:cNvSpPr>
          <p:nvPr/>
        </p:nvSpPr>
        <p:spPr bwMode="auto">
          <a:xfrm>
            <a:off x="1506538" y="3979863"/>
            <a:ext cx="14493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200" b="1">
                <a:solidFill>
                  <a:srgbClr val="40937D"/>
                </a:solidFill>
                <a:latin typeface="微软雅黑" panose="020B0503020204020204" pitchFamily="34" charset="-122"/>
                <a:ea typeface="微软雅黑" panose="020B0503020204020204" pitchFamily="34" charset="-122"/>
              </a:rPr>
              <a:t>劳丹宁</a:t>
            </a:r>
          </a:p>
        </p:txBody>
      </p:sp>
      <p:sp>
        <p:nvSpPr>
          <p:cNvPr id="302088" name="文本框 5">
            <a:extLst>
              <a:ext uri="{FF2B5EF4-FFF2-40B4-BE49-F238E27FC236}">
                <a16:creationId xmlns:a16="http://schemas.microsoft.com/office/drawing/2014/main" id="{35E12C18-594E-472C-A3D3-409161F0E1E0}"/>
              </a:ext>
            </a:extLst>
          </p:cNvPr>
          <p:cNvSpPr txBox="1">
            <a:spLocks noChangeArrowheads="1"/>
          </p:cNvSpPr>
          <p:nvPr/>
        </p:nvSpPr>
        <p:spPr bwMode="auto">
          <a:xfrm>
            <a:off x="2874963" y="1462088"/>
            <a:ext cx="216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a:latin typeface="微软雅黑" panose="020B0503020204020204" pitchFamily="34" charset="-122"/>
                <a:ea typeface="微软雅黑" panose="020B0503020204020204" pitchFamily="34" charset="-122"/>
              </a:rPr>
              <a:t>密西根学院 大三</a:t>
            </a:r>
          </a:p>
        </p:txBody>
      </p:sp>
      <p:sp>
        <p:nvSpPr>
          <p:cNvPr id="302089" name="文本框 27">
            <a:extLst>
              <a:ext uri="{FF2B5EF4-FFF2-40B4-BE49-F238E27FC236}">
                <a16:creationId xmlns:a16="http://schemas.microsoft.com/office/drawing/2014/main" id="{EFFDC341-82EE-472D-B4A3-ACC177887B76}"/>
              </a:ext>
            </a:extLst>
          </p:cNvPr>
          <p:cNvSpPr txBox="1">
            <a:spLocks noChangeArrowheads="1"/>
          </p:cNvSpPr>
          <p:nvPr/>
        </p:nvSpPr>
        <p:spPr bwMode="auto">
          <a:xfrm>
            <a:off x="7243763" y="1466850"/>
            <a:ext cx="2160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a:solidFill>
                  <a:srgbClr val="40937D"/>
                </a:solidFill>
                <a:latin typeface="微软雅黑" panose="020B0503020204020204" pitchFamily="34" charset="-122"/>
                <a:ea typeface="微软雅黑" panose="020B0503020204020204" pitchFamily="34" charset="-122"/>
              </a:rPr>
              <a:t>密西根学院 大二</a:t>
            </a:r>
          </a:p>
        </p:txBody>
      </p:sp>
      <p:sp>
        <p:nvSpPr>
          <p:cNvPr id="302090" name="文本框 28">
            <a:extLst>
              <a:ext uri="{FF2B5EF4-FFF2-40B4-BE49-F238E27FC236}">
                <a16:creationId xmlns:a16="http://schemas.microsoft.com/office/drawing/2014/main" id="{DCBE0685-626B-4823-9A29-5980FA8E38C6}"/>
              </a:ext>
            </a:extLst>
          </p:cNvPr>
          <p:cNvSpPr txBox="1">
            <a:spLocks noChangeArrowheads="1"/>
          </p:cNvSpPr>
          <p:nvPr/>
        </p:nvSpPr>
        <p:spPr bwMode="auto">
          <a:xfrm>
            <a:off x="2874963" y="4195763"/>
            <a:ext cx="2162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a:solidFill>
                  <a:srgbClr val="40937D"/>
                </a:solidFill>
                <a:latin typeface="微软雅黑" panose="020B0503020204020204" pitchFamily="34" charset="-122"/>
                <a:ea typeface="微软雅黑" panose="020B0503020204020204" pitchFamily="34" charset="-122"/>
              </a:rPr>
              <a:t>密西根学院 大二</a:t>
            </a:r>
          </a:p>
        </p:txBody>
      </p:sp>
      <p:sp>
        <p:nvSpPr>
          <p:cNvPr id="302091" name="文本框 29">
            <a:extLst>
              <a:ext uri="{FF2B5EF4-FFF2-40B4-BE49-F238E27FC236}">
                <a16:creationId xmlns:a16="http://schemas.microsoft.com/office/drawing/2014/main" id="{61D56716-FDA7-4039-985E-2C574DE793D1}"/>
              </a:ext>
            </a:extLst>
          </p:cNvPr>
          <p:cNvSpPr txBox="1">
            <a:spLocks noChangeArrowheads="1"/>
          </p:cNvSpPr>
          <p:nvPr/>
        </p:nvSpPr>
        <p:spPr bwMode="auto">
          <a:xfrm>
            <a:off x="8778875" y="4195763"/>
            <a:ext cx="216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a:latin typeface="微软雅黑" panose="020B0503020204020204" pitchFamily="34" charset="-122"/>
                <a:ea typeface="微软雅黑" panose="020B0503020204020204" pitchFamily="34" charset="-122"/>
              </a:rPr>
              <a:t>密西根学院 大二</a:t>
            </a:r>
          </a:p>
        </p:txBody>
      </p:sp>
      <p:sp>
        <p:nvSpPr>
          <p:cNvPr id="302092" name="文本框 6">
            <a:extLst>
              <a:ext uri="{FF2B5EF4-FFF2-40B4-BE49-F238E27FC236}">
                <a16:creationId xmlns:a16="http://schemas.microsoft.com/office/drawing/2014/main" id="{3B4E810C-75E5-47AB-889D-690FD837C44C}"/>
              </a:ext>
            </a:extLst>
          </p:cNvPr>
          <p:cNvSpPr txBox="1">
            <a:spLocks noChangeArrowheads="1"/>
          </p:cNvSpPr>
          <p:nvPr/>
        </p:nvSpPr>
        <p:spPr bwMode="auto">
          <a:xfrm>
            <a:off x="1506538" y="2306638"/>
            <a:ext cx="3844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dirty="0">
                <a:latin typeface="微软雅黑" panose="020B0503020204020204" pitchFamily="34" charset="-122"/>
                <a:ea typeface="微软雅黑" panose="020B0503020204020204" pitchFamily="34" charset="-122"/>
              </a:rPr>
              <a:t>无人机操控程序设计，主要包括控制精准起降，智能飞行，包裹取放，飞行数据与订单处理等。</a:t>
            </a:r>
          </a:p>
        </p:txBody>
      </p:sp>
      <p:cxnSp>
        <p:nvCxnSpPr>
          <p:cNvPr id="302093" name="直线连接符 8">
            <a:extLst>
              <a:ext uri="{FF2B5EF4-FFF2-40B4-BE49-F238E27FC236}">
                <a16:creationId xmlns:a16="http://schemas.microsoft.com/office/drawing/2014/main" id="{30DBDAFE-0036-4A1E-99B5-2CD6BD4694ED}"/>
              </a:ext>
            </a:extLst>
          </p:cNvPr>
          <p:cNvCxnSpPr>
            <a:cxnSpLocks noChangeShapeType="1"/>
          </p:cNvCxnSpPr>
          <p:nvPr/>
        </p:nvCxnSpPr>
        <p:spPr bwMode="auto">
          <a:xfrm>
            <a:off x="1462088" y="2005013"/>
            <a:ext cx="3719512" cy="0"/>
          </a:xfrm>
          <a:prstGeom prst="line">
            <a:avLst/>
          </a:prstGeom>
          <a:noFill/>
          <a:ln w="9525" algn="ctr">
            <a:solidFill>
              <a:schemeClr val="tx1"/>
            </a:solidFill>
            <a:prstDash val="lgDash"/>
            <a:round/>
            <a:headEnd/>
            <a:tailEnd/>
          </a:ln>
        </p:spPr>
      </p:cxnSp>
      <p:cxnSp>
        <p:nvCxnSpPr>
          <p:cNvPr id="302094" name="直线连接符 33">
            <a:extLst>
              <a:ext uri="{FF2B5EF4-FFF2-40B4-BE49-F238E27FC236}">
                <a16:creationId xmlns:a16="http://schemas.microsoft.com/office/drawing/2014/main" id="{29158FDE-6909-4ACB-AC48-CF751DE6B692}"/>
              </a:ext>
            </a:extLst>
          </p:cNvPr>
          <p:cNvCxnSpPr>
            <a:cxnSpLocks noChangeShapeType="1"/>
          </p:cNvCxnSpPr>
          <p:nvPr/>
        </p:nvCxnSpPr>
        <p:spPr bwMode="auto">
          <a:xfrm>
            <a:off x="6373813" y="2022475"/>
            <a:ext cx="3719512" cy="0"/>
          </a:xfrm>
          <a:prstGeom prst="line">
            <a:avLst/>
          </a:prstGeom>
          <a:noFill/>
          <a:ln w="9525" algn="ctr">
            <a:solidFill>
              <a:srgbClr val="40937D"/>
            </a:solidFill>
            <a:prstDash val="lgDash"/>
            <a:round/>
            <a:headEnd/>
            <a:tailEnd/>
          </a:ln>
        </p:spPr>
      </p:cxnSp>
      <p:sp>
        <p:nvSpPr>
          <p:cNvPr id="302095" name="文本框 34">
            <a:extLst>
              <a:ext uri="{FF2B5EF4-FFF2-40B4-BE49-F238E27FC236}">
                <a16:creationId xmlns:a16="http://schemas.microsoft.com/office/drawing/2014/main" id="{09B691EC-2E03-4656-9F92-A04DC86A6136}"/>
              </a:ext>
            </a:extLst>
          </p:cNvPr>
          <p:cNvSpPr txBox="1">
            <a:spLocks noChangeArrowheads="1"/>
          </p:cNvSpPr>
          <p:nvPr/>
        </p:nvSpPr>
        <p:spPr bwMode="auto">
          <a:xfrm>
            <a:off x="6373813" y="2281238"/>
            <a:ext cx="38449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dirty="0">
                <a:solidFill>
                  <a:srgbClr val="40937D"/>
                </a:solidFill>
                <a:latin typeface="微软雅黑" panose="020B0503020204020204" pitchFamily="34" charset="-122"/>
                <a:ea typeface="微软雅黑" panose="020B0503020204020204" pitchFamily="34" charset="-122"/>
              </a:rPr>
              <a:t>无人机机库设计，主要包括设计机库外观，停机坪，自动更换电池，包裹装载，订单排序与同步等。</a:t>
            </a:r>
          </a:p>
        </p:txBody>
      </p:sp>
      <p:sp>
        <p:nvSpPr>
          <p:cNvPr id="302096" name="文本框 35">
            <a:extLst>
              <a:ext uri="{FF2B5EF4-FFF2-40B4-BE49-F238E27FC236}">
                <a16:creationId xmlns:a16="http://schemas.microsoft.com/office/drawing/2014/main" id="{37B940D8-E47F-464F-8DBD-584811841F87}"/>
              </a:ext>
            </a:extLst>
          </p:cNvPr>
          <p:cNvSpPr txBox="1">
            <a:spLocks noChangeArrowheads="1"/>
          </p:cNvSpPr>
          <p:nvPr/>
        </p:nvSpPr>
        <p:spPr bwMode="auto">
          <a:xfrm>
            <a:off x="1506538" y="5016500"/>
            <a:ext cx="38449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dirty="0">
                <a:solidFill>
                  <a:srgbClr val="40937D"/>
                </a:solidFill>
                <a:latin typeface="微软雅黑" panose="020B0503020204020204" pitchFamily="34" charset="-122"/>
                <a:ea typeface="微软雅黑" panose="020B0503020204020204" pitchFamily="34" charset="-122"/>
              </a:rPr>
              <a:t>市场评估与运营，主要包括前期市场调查，目标人群选定，运营模式制定等。</a:t>
            </a:r>
          </a:p>
        </p:txBody>
      </p:sp>
      <p:sp>
        <p:nvSpPr>
          <p:cNvPr id="302097" name="文本框 36">
            <a:extLst>
              <a:ext uri="{FF2B5EF4-FFF2-40B4-BE49-F238E27FC236}">
                <a16:creationId xmlns:a16="http://schemas.microsoft.com/office/drawing/2014/main" id="{DB9BD6D2-8C99-487E-BA3B-C32591D16AD1}"/>
              </a:ext>
            </a:extLst>
          </p:cNvPr>
          <p:cNvSpPr txBox="1">
            <a:spLocks noChangeArrowheads="1"/>
          </p:cNvSpPr>
          <p:nvPr/>
        </p:nvSpPr>
        <p:spPr bwMode="auto">
          <a:xfrm>
            <a:off x="6373813" y="5016500"/>
            <a:ext cx="38449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dirty="0">
                <a:latin typeface="微软雅黑" panose="020B0503020204020204" pitchFamily="34" charset="-122"/>
                <a:ea typeface="微软雅黑" panose="020B0503020204020204" pitchFamily="34" charset="-122"/>
              </a:rPr>
              <a:t>主题网页制作，主要包括设计交互界面，收集用户信息，管理订单数据，提供实时更新等。</a:t>
            </a:r>
          </a:p>
        </p:txBody>
      </p:sp>
      <p:cxnSp>
        <p:nvCxnSpPr>
          <p:cNvPr id="302098" name="直线连接符 37">
            <a:extLst>
              <a:ext uri="{FF2B5EF4-FFF2-40B4-BE49-F238E27FC236}">
                <a16:creationId xmlns:a16="http://schemas.microsoft.com/office/drawing/2014/main" id="{9DE03071-F422-4FCA-B899-B1C049BA9D09}"/>
              </a:ext>
            </a:extLst>
          </p:cNvPr>
          <p:cNvCxnSpPr>
            <a:cxnSpLocks noChangeShapeType="1"/>
          </p:cNvCxnSpPr>
          <p:nvPr/>
        </p:nvCxnSpPr>
        <p:spPr bwMode="auto">
          <a:xfrm>
            <a:off x="1462088" y="4776788"/>
            <a:ext cx="3719512" cy="0"/>
          </a:xfrm>
          <a:prstGeom prst="line">
            <a:avLst/>
          </a:prstGeom>
          <a:noFill/>
          <a:ln w="9525" algn="ctr">
            <a:solidFill>
              <a:srgbClr val="40937D"/>
            </a:solidFill>
            <a:prstDash val="lgDash"/>
            <a:round/>
            <a:headEnd/>
            <a:tailEnd/>
          </a:ln>
        </p:spPr>
      </p:cxnSp>
      <p:cxnSp>
        <p:nvCxnSpPr>
          <p:cNvPr id="302099" name="直线连接符 38">
            <a:extLst>
              <a:ext uri="{FF2B5EF4-FFF2-40B4-BE49-F238E27FC236}">
                <a16:creationId xmlns:a16="http://schemas.microsoft.com/office/drawing/2014/main" id="{04762332-78D7-48D7-887F-AC951C89C86C}"/>
              </a:ext>
            </a:extLst>
          </p:cNvPr>
          <p:cNvCxnSpPr>
            <a:cxnSpLocks noChangeShapeType="1"/>
          </p:cNvCxnSpPr>
          <p:nvPr/>
        </p:nvCxnSpPr>
        <p:spPr bwMode="auto">
          <a:xfrm>
            <a:off x="6373813" y="4794250"/>
            <a:ext cx="3719512" cy="0"/>
          </a:xfrm>
          <a:prstGeom prst="line">
            <a:avLst/>
          </a:prstGeom>
          <a:noFill/>
          <a:ln w="9525" algn="ctr">
            <a:solidFill>
              <a:schemeClr val="tx1"/>
            </a:solidFill>
            <a:prstDash val="lgDash"/>
            <a:round/>
            <a:headEnd/>
            <a:tailEn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图片 7">
            <a:extLst>
              <a:ext uri="{FF2B5EF4-FFF2-40B4-BE49-F238E27FC236}">
                <a16:creationId xmlns:a16="http://schemas.microsoft.com/office/drawing/2014/main" id="{D68378FA-72EA-4012-A324-FC07C7E53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050" y="831850"/>
            <a:ext cx="402590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1315" name="组合 30">
            <a:extLst>
              <a:ext uri="{FF2B5EF4-FFF2-40B4-BE49-F238E27FC236}">
                <a16:creationId xmlns:a16="http://schemas.microsoft.com/office/drawing/2014/main" id="{5CE20FDC-AD1B-4D2C-B1ED-177F70754016}"/>
              </a:ext>
            </a:extLst>
          </p:cNvPr>
          <p:cNvGrpSpPr>
            <a:grpSpLocks/>
          </p:cNvGrpSpPr>
          <p:nvPr/>
        </p:nvGrpSpPr>
        <p:grpSpPr bwMode="auto">
          <a:xfrm>
            <a:off x="4178300" y="1566863"/>
            <a:ext cx="1687513" cy="3201987"/>
            <a:chOff x="0" y="0"/>
            <a:chExt cx="1687976" cy="3202328"/>
          </a:xfrm>
        </p:grpSpPr>
        <p:cxnSp>
          <p:nvCxnSpPr>
            <p:cNvPr id="141322" name="直接连接符 9">
              <a:extLst>
                <a:ext uri="{FF2B5EF4-FFF2-40B4-BE49-F238E27FC236}">
                  <a16:creationId xmlns:a16="http://schemas.microsoft.com/office/drawing/2014/main" id="{F98B26AB-1D3E-4C0D-A6B0-C856246AFA61}"/>
                </a:ext>
              </a:extLst>
            </p:cNvPr>
            <p:cNvCxnSpPr>
              <a:cxnSpLocks noChangeShapeType="1"/>
            </p:cNvCxnSpPr>
            <p:nvPr/>
          </p:nvCxnSpPr>
          <p:spPr bwMode="auto">
            <a:xfrm>
              <a:off x="723014" y="2282514"/>
              <a:ext cx="340242" cy="818707"/>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1323" name="直接连接符 12">
              <a:extLst>
                <a:ext uri="{FF2B5EF4-FFF2-40B4-BE49-F238E27FC236}">
                  <a16:creationId xmlns:a16="http://schemas.microsoft.com/office/drawing/2014/main" id="{3E227536-EA53-4589-B4C9-69F70F34A7E0}"/>
                </a:ext>
              </a:extLst>
            </p:cNvPr>
            <p:cNvCxnSpPr>
              <a:cxnSpLocks noChangeShapeType="1"/>
            </p:cNvCxnSpPr>
            <p:nvPr/>
          </p:nvCxnSpPr>
          <p:spPr bwMode="auto">
            <a:xfrm flipV="1">
              <a:off x="489098" y="2282514"/>
              <a:ext cx="233916" cy="409353"/>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1324" name="直接连接符 15">
              <a:extLst>
                <a:ext uri="{FF2B5EF4-FFF2-40B4-BE49-F238E27FC236}">
                  <a16:creationId xmlns:a16="http://schemas.microsoft.com/office/drawing/2014/main" id="{C57D1A08-757B-481C-A671-BF7AE958B423}"/>
                </a:ext>
              </a:extLst>
            </p:cNvPr>
            <p:cNvCxnSpPr>
              <a:cxnSpLocks noChangeShapeType="1"/>
            </p:cNvCxnSpPr>
            <p:nvPr/>
          </p:nvCxnSpPr>
          <p:spPr bwMode="auto">
            <a:xfrm flipH="1" flipV="1">
              <a:off x="0" y="1931640"/>
              <a:ext cx="723014" cy="350874"/>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1325" name="直接连接符 18">
              <a:extLst>
                <a:ext uri="{FF2B5EF4-FFF2-40B4-BE49-F238E27FC236}">
                  <a16:creationId xmlns:a16="http://schemas.microsoft.com/office/drawing/2014/main" id="{7041CA7D-6CD9-4302-AEA4-2072E5CFC6F0}"/>
                </a:ext>
              </a:extLst>
            </p:cNvPr>
            <p:cNvCxnSpPr>
              <a:cxnSpLocks noChangeShapeType="1"/>
            </p:cNvCxnSpPr>
            <p:nvPr/>
          </p:nvCxnSpPr>
          <p:spPr bwMode="auto">
            <a:xfrm flipH="1" flipV="1">
              <a:off x="723014" y="2282514"/>
              <a:ext cx="946298" cy="20467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1326" name="直接连接符 21">
              <a:extLst>
                <a:ext uri="{FF2B5EF4-FFF2-40B4-BE49-F238E27FC236}">
                  <a16:creationId xmlns:a16="http://schemas.microsoft.com/office/drawing/2014/main" id="{C329AD3E-4753-4DFD-828C-98BC1FE2F6A0}"/>
                </a:ext>
              </a:extLst>
            </p:cNvPr>
            <p:cNvCxnSpPr>
              <a:cxnSpLocks noChangeShapeType="1"/>
            </p:cNvCxnSpPr>
            <p:nvPr/>
          </p:nvCxnSpPr>
          <p:spPr bwMode="auto">
            <a:xfrm flipV="1">
              <a:off x="1307805" y="2487192"/>
              <a:ext cx="349656" cy="715136"/>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cxnSp>
          <p:nvCxnSpPr>
            <p:cNvPr id="141327" name="直接连接符 24">
              <a:extLst>
                <a:ext uri="{FF2B5EF4-FFF2-40B4-BE49-F238E27FC236}">
                  <a16:creationId xmlns:a16="http://schemas.microsoft.com/office/drawing/2014/main" id="{F920AA72-B70F-4CF2-9E57-53F1DF7AB01C}"/>
                </a:ext>
              </a:extLst>
            </p:cNvPr>
            <p:cNvCxnSpPr>
              <a:cxnSpLocks noChangeShapeType="1"/>
            </p:cNvCxnSpPr>
            <p:nvPr/>
          </p:nvCxnSpPr>
          <p:spPr bwMode="auto">
            <a:xfrm flipH="1" flipV="1">
              <a:off x="361507" y="0"/>
              <a:ext cx="361508" cy="2284010"/>
            </a:xfrm>
            <a:prstGeom prst="line">
              <a:avLst/>
            </a:prstGeom>
            <a:noFill/>
            <a:ln w="3175">
              <a:solidFill>
                <a:schemeClr val="bg1">
                  <a:alpha val="41176"/>
                </a:schemeClr>
              </a:solidFill>
              <a:round/>
              <a:headEnd/>
              <a:tailEnd/>
            </a:ln>
            <a:extLst>
              <a:ext uri="{909E8E84-426E-40DD-AFC4-6F175D3DCCD1}">
                <a14:hiddenFill xmlns:a14="http://schemas.microsoft.com/office/drawing/2010/main">
                  <a:noFill/>
                </a14:hiddenFill>
              </a:ext>
            </a:extLst>
          </p:spPr>
        </p:cxnSp>
        <p:sp>
          <p:nvSpPr>
            <p:cNvPr id="141328" name="椭圆 27">
              <a:extLst>
                <a:ext uri="{FF2B5EF4-FFF2-40B4-BE49-F238E27FC236}">
                  <a16:creationId xmlns:a16="http://schemas.microsoft.com/office/drawing/2014/main" id="{BCFA58B9-B725-409E-AC74-D63349974025}"/>
                </a:ext>
              </a:extLst>
            </p:cNvPr>
            <p:cNvSpPr>
              <a:spLocks noChangeArrowheads="1"/>
            </p:cNvSpPr>
            <p:nvPr/>
          </p:nvSpPr>
          <p:spPr bwMode="auto">
            <a:xfrm>
              <a:off x="702570" y="2256088"/>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41329" name="椭圆 29">
              <a:extLst>
                <a:ext uri="{FF2B5EF4-FFF2-40B4-BE49-F238E27FC236}">
                  <a16:creationId xmlns:a16="http://schemas.microsoft.com/office/drawing/2014/main" id="{01C115F6-B7D6-4B0E-ABB7-26C8A0DDF39A}"/>
                </a:ext>
              </a:extLst>
            </p:cNvPr>
            <p:cNvSpPr>
              <a:spLocks noChangeArrowheads="1"/>
            </p:cNvSpPr>
            <p:nvPr/>
          </p:nvSpPr>
          <p:spPr bwMode="auto">
            <a:xfrm>
              <a:off x="1620508" y="2451020"/>
              <a:ext cx="67468" cy="67468"/>
            </a:xfrm>
            <a:prstGeom prst="ellipse">
              <a:avLst/>
            </a:prstGeom>
            <a:solidFill>
              <a:schemeClr val="bg1">
                <a:alpha val="9882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41316" name="文本框 31">
            <a:extLst>
              <a:ext uri="{FF2B5EF4-FFF2-40B4-BE49-F238E27FC236}">
                <a16:creationId xmlns:a16="http://schemas.microsoft.com/office/drawing/2014/main" id="{54101EC0-7FEE-453C-9842-72DC986E7B88}"/>
              </a:ext>
            </a:extLst>
          </p:cNvPr>
          <p:cNvSpPr txBox="1">
            <a:spLocks noChangeArrowheads="1"/>
          </p:cNvSpPr>
          <p:nvPr/>
        </p:nvSpPr>
        <p:spPr bwMode="auto">
          <a:xfrm>
            <a:off x="4902200" y="1647825"/>
            <a:ext cx="24018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PART</a:t>
            </a:r>
          </a:p>
          <a:p>
            <a:pPr algn="ctr" eaLnBrk="1" hangingPunct="1">
              <a:lnSpc>
                <a:spcPct val="100000"/>
              </a:lnSpc>
              <a:spcBef>
                <a:spcPct val="0"/>
              </a:spcBef>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rPr>
              <a:t>03</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141317" name="文本框 32">
            <a:extLst>
              <a:ext uri="{FF2B5EF4-FFF2-40B4-BE49-F238E27FC236}">
                <a16:creationId xmlns:a16="http://schemas.microsoft.com/office/drawing/2014/main" id="{51758C65-EAC2-4298-A164-4E7D2626CA8D}"/>
              </a:ext>
            </a:extLst>
          </p:cNvPr>
          <p:cNvSpPr txBox="1">
            <a:spLocks noChangeArrowheads="1"/>
          </p:cNvSpPr>
          <p:nvPr/>
        </p:nvSpPr>
        <p:spPr bwMode="auto">
          <a:xfrm>
            <a:off x="5241925" y="3587750"/>
            <a:ext cx="2428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rPr>
              <a:t>成果展示</a:t>
            </a:r>
          </a:p>
        </p:txBody>
      </p:sp>
      <p:sp>
        <p:nvSpPr>
          <p:cNvPr id="141318" name="文本框 23">
            <a:extLst>
              <a:ext uri="{FF2B5EF4-FFF2-40B4-BE49-F238E27FC236}">
                <a16:creationId xmlns:a16="http://schemas.microsoft.com/office/drawing/2014/main" id="{E0DC6B85-4E08-46F8-B519-59742DF309DD}"/>
              </a:ext>
            </a:extLst>
          </p:cNvPr>
          <p:cNvSpPr txBox="1">
            <a:spLocks noChangeArrowheads="1"/>
          </p:cNvSpPr>
          <p:nvPr/>
        </p:nvSpPr>
        <p:spPr bwMode="auto">
          <a:xfrm>
            <a:off x="4910138" y="5026025"/>
            <a:ext cx="1344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olidFill>
                  <a:srgbClr val="40937D"/>
                </a:solidFill>
                <a:latin typeface="微软雅黑" panose="020B0503020204020204" pitchFamily="34" charset="-122"/>
                <a:ea typeface="微软雅黑" panose="020B0503020204020204" pitchFamily="34" charset="-122"/>
              </a:rPr>
              <a:t>产品介绍</a:t>
            </a:r>
          </a:p>
        </p:txBody>
      </p:sp>
      <p:sp>
        <p:nvSpPr>
          <p:cNvPr id="141319" name="文本框 25">
            <a:extLst>
              <a:ext uri="{FF2B5EF4-FFF2-40B4-BE49-F238E27FC236}">
                <a16:creationId xmlns:a16="http://schemas.microsoft.com/office/drawing/2014/main" id="{7B450FC6-4EBC-4A16-841E-DD80076E4672}"/>
              </a:ext>
            </a:extLst>
          </p:cNvPr>
          <p:cNvSpPr txBox="1">
            <a:spLocks noChangeArrowheads="1"/>
          </p:cNvSpPr>
          <p:nvPr/>
        </p:nvSpPr>
        <p:spPr bwMode="auto">
          <a:xfrm>
            <a:off x="6240463" y="5026025"/>
            <a:ext cx="1344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技术核心</a:t>
            </a:r>
          </a:p>
        </p:txBody>
      </p:sp>
      <p:sp>
        <p:nvSpPr>
          <p:cNvPr id="141320" name="文本框 26">
            <a:extLst>
              <a:ext uri="{FF2B5EF4-FFF2-40B4-BE49-F238E27FC236}">
                <a16:creationId xmlns:a16="http://schemas.microsoft.com/office/drawing/2014/main" id="{B9FF4538-151F-4B8F-9BFA-BF19D52A9257}"/>
              </a:ext>
            </a:extLst>
          </p:cNvPr>
          <p:cNvSpPr txBox="1">
            <a:spLocks noChangeArrowheads="1"/>
          </p:cNvSpPr>
          <p:nvPr/>
        </p:nvSpPr>
        <p:spPr bwMode="auto">
          <a:xfrm>
            <a:off x="4910138" y="5383213"/>
            <a:ext cx="134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应用场景</a:t>
            </a:r>
          </a:p>
        </p:txBody>
      </p:sp>
      <p:sp>
        <p:nvSpPr>
          <p:cNvPr id="141321" name="文本框 28">
            <a:extLst>
              <a:ext uri="{FF2B5EF4-FFF2-40B4-BE49-F238E27FC236}">
                <a16:creationId xmlns:a16="http://schemas.microsoft.com/office/drawing/2014/main" id="{DAE7DDB1-2632-4BC0-A36F-C78C68949100}"/>
              </a:ext>
            </a:extLst>
          </p:cNvPr>
          <p:cNvSpPr txBox="1">
            <a:spLocks noChangeArrowheads="1"/>
          </p:cNvSpPr>
          <p:nvPr/>
        </p:nvSpPr>
        <p:spPr bwMode="auto">
          <a:xfrm>
            <a:off x="6240463" y="5383213"/>
            <a:ext cx="134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rgbClr val="40937D"/>
                </a:solidFill>
                <a:latin typeface="微软雅黑" panose="020B0503020204020204" pitchFamily="34" charset="-122"/>
                <a:ea typeface="微软雅黑" panose="020B0503020204020204" pitchFamily="34" charset="-122"/>
              </a:rPr>
              <a:t>未来计划</a:t>
            </a:r>
          </a:p>
        </p:txBody>
      </p:sp>
    </p:spTree>
  </p:cSld>
  <p:clrMapOvr>
    <a:masterClrMapping/>
  </p:clrMapOvr>
</p:sld>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4_Office 主题">
  <a:themeElements>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101_Office 主题">
  <a:themeElements>
    <a:clrScheme name="10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102_Office 主题">
  <a:themeElements>
    <a:clrScheme name="10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103_Office 主题">
  <a:themeElements>
    <a:clrScheme name="10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104_Office 主题">
  <a:themeElements>
    <a:clrScheme name="10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105_Office 主题">
  <a:themeElements>
    <a:clrScheme name="10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106_Office 主题">
  <a:themeElements>
    <a:clrScheme name="10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107_Office 主题">
  <a:themeElements>
    <a:clrScheme name="10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108_Office 主题">
  <a:themeElements>
    <a:clrScheme name="10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109_Office 主题">
  <a:themeElements>
    <a:clrScheme name="10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110_Office 主题">
  <a:themeElements>
    <a:clrScheme name="1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5_Office 主题">
  <a:themeElements>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5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111_Office 主题">
  <a:themeElements>
    <a:clrScheme name="1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6_Office 主题">
  <a:themeElements>
    <a:clrScheme name="1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6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7_Office 主题">
  <a:themeElements>
    <a:clrScheme name="1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7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8_Office 主题">
  <a:themeElements>
    <a:clrScheme name="1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8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5_Office 主题">
  <a:themeElements>
    <a:clrScheme name="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9_Office 主题">
  <a:themeElements>
    <a:clrScheme name="1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0_Office 主题">
  <a:themeElements>
    <a:clrScheme name="2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风素材2 https://12sc.taobao.com">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1_Office 主题">
  <a:themeElements>
    <a:clrScheme name="2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2_Office 主题">
  <a:themeElements>
    <a:clrScheme name="2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3_Office 主题">
  <a:themeElements>
    <a:clrScheme name="2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4_Office 主题">
  <a:themeElements>
    <a:clrScheme name="2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5_Office 主题">
  <a:themeElements>
    <a:clrScheme name="2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6_Office 主题">
  <a:themeElements>
    <a:clrScheme name="2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7_Office 主题">
  <a:themeElements>
    <a:clrScheme name="2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8_Office 主题">
  <a:themeElements>
    <a:clrScheme name="2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9_Office 主题">
  <a:themeElements>
    <a:clrScheme name="2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0_Office 主题">
  <a:themeElements>
    <a:clrScheme name="3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清风素材3 https://12sc.taobao.com">
  <a:themeElements>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1_Office 主题">
  <a:themeElements>
    <a:clrScheme name="3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2_Office 主题">
  <a:themeElements>
    <a:clrScheme name="3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3_Office 主题">
  <a:themeElements>
    <a:clrScheme name="3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4_Office 主题">
  <a:themeElements>
    <a:clrScheme name="3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5_Office 主题">
  <a:themeElements>
    <a:clrScheme name="3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6_Office 主题">
  <a:themeElements>
    <a:clrScheme name="3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7_Office 主题">
  <a:themeElements>
    <a:clrScheme name="3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8_Office 主题">
  <a:themeElements>
    <a:clrScheme name="3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9_Office 主题">
  <a:themeElements>
    <a:clrScheme name="3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40_Office 主题">
  <a:themeElements>
    <a:clrScheme name="4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41_Office 主题">
  <a:themeElements>
    <a:clrScheme name="4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2_Office 主题">
  <a:themeElements>
    <a:clrScheme name="4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3_Office 主题">
  <a:themeElements>
    <a:clrScheme name="4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4_Office 主题">
  <a:themeElements>
    <a:clrScheme name="4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5_Office 主题">
  <a:themeElements>
    <a:clrScheme name="4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6_Office 主题">
  <a:themeElements>
    <a:clrScheme name="4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7_Office 主题">
  <a:themeElements>
    <a:clrScheme name="4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8_Office 主题">
  <a:themeElements>
    <a:clrScheme name="4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9_Office 主题">
  <a:themeElements>
    <a:clrScheme name="4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50_Office 主题">
  <a:themeElements>
    <a:clrScheme name="5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51_Office 主题">
  <a:themeElements>
    <a:clrScheme name="5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2_Office 主题">
  <a:themeElements>
    <a:clrScheme name="5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3_Office 主题">
  <a:themeElements>
    <a:clrScheme name="5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4_Office 主题">
  <a:themeElements>
    <a:clrScheme name="5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5_Office 主题">
  <a:themeElements>
    <a:clrScheme name="5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6_Office 主题">
  <a:themeElements>
    <a:clrScheme name="5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7_Office 主题">
  <a:themeElements>
    <a:clrScheme name="5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8_Office 主题">
  <a:themeElements>
    <a:clrScheme name="5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9_Office 主题">
  <a:themeElements>
    <a:clrScheme name="5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60_Office 主题">
  <a:themeElements>
    <a:clrScheme name="6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61_Office 主题">
  <a:themeElements>
    <a:clrScheme name="6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62_Office 主题">
  <a:themeElements>
    <a:clrScheme name="6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63_Office 主题">
  <a:themeElements>
    <a:clrScheme name="6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4_Office 主题">
  <a:themeElements>
    <a:clrScheme name="6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5_Office 主题">
  <a:themeElements>
    <a:clrScheme name="6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6_Office 主题">
  <a:themeElements>
    <a:clrScheme name="6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7_Office 主题">
  <a:themeElements>
    <a:clrScheme name="6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8_Office 主题">
  <a:themeElements>
    <a:clrScheme name="6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9_Office 主题">
  <a:themeElements>
    <a:clrScheme name="6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70_Office 主题">
  <a:themeElements>
    <a:clrScheme name="7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71_Office 主题">
  <a:themeElements>
    <a:clrScheme name="7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72_Office 主题">
  <a:themeElements>
    <a:clrScheme name="7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73_Office 主题">
  <a:themeElements>
    <a:clrScheme name="7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4_Office 主题">
  <a:themeElements>
    <a:clrScheme name="7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5_Office 主题">
  <a:themeElements>
    <a:clrScheme name="7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6_Office 主题">
  <a:themeElements>
    <a:clrScheme name="7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7_Office 主题">
  <a:themeElements>
    <a:clrScheme name="7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8_Office 主题">
  <a:themeElements>
    <a:clrScheme name="7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9_Office 主题">
  <a:themeElements>
    <a:clrScheme name="7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80_Office 主题">
  <a:themeElements>
    <a:clrScheme name="8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2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81_Office 主题">
  <a:themeElements>
    <a:clrScheme name="8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82_Office 主题">
  <a:themeElements>
    <a:clrScheme name="8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83_Office 主题">
  <a:themeElements>
    <a:clrScheme name="8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4_Office 主题">
  <a:themeElements>
    <a:clrScheme name="8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5_Office 主题">
  <a:themeElements>
    <a:clrScheme name="8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6_Office 主题">
  <a:themeElements>
    <a:clrScheme name="8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7_Office 主题">
  <a:themeElements>
    <a:clrScheme name="8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88_Office 主题">
  <a:themeElements>
    <a:clrScheme name="8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89_Office 主题">
  <a:themeElements>
    <a:clrScheme name="8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90_Office 主题">
  <a:themeElements>
    <a:clrScheme name="9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Office 主题">
  <a:themeElements>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91_Office 主题">
  <a:themeElements>
    <a:clrScheme name="9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92_Office 主题">
  <a:themeElements>
    <a:clrScheme name="9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93_Office 主题">
  <a:themeElements>
    <a:clrScheme name="9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94_Office 主题">
  <a:themeElements>
    <a:clrScheme name="9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95_Office 主题">
  <a:themeElements>
    <a:clrScheme name="9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96_Office 主题">
  <a:themeElements>
    <a:clrScheme name="9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97_Office 主题">
  <a:themeElements>
    <a:clrScheme name="9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98_Office 主题">
  <a:themeElements>
    <a:clrScheme name="9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99_Office 主题">
  <a:themeElements>
    <a:clrScheme name="9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100_Office 主题">
  <a:themeElements>
    <a:clrScheme name="10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TotalTime>
  <Pages>0</Pages>
  <Words>2734</Words>
  <Characters>0</Characters>
  <Application>Microsoft Macintosh PowerPoint</Application>
  <DocSecurity>0</DocSecurity>
  <PresentationFormat>宽屏</PresentationFormat>
  <Lines>0</Lines>
  <Paragraphs>327</Paragraphs>
  <Slides>31</Slides>
  <Notes>5</Notes>
  <HiddenSlides>0</HiddenSlides>
  <MMClips>0</MMClips>
  <ScaleCrop>false</ScaleCrop>
  <HeadingPairs>
    <vt:vector size="6" baseType="variant">
      <vt:variant>
        <vt:lpstr>已用的字体</vt:lpstr>
      </vt:variant>
      <vt:variant>
        <vt:i4>6</vt:i4>
      </vt:variant>
      <vt:variant>
        <vt:lpstr>主题</vt:lpstr>
      </vt:variant>
      <vt:variant>
        <vt:i4>110</vt:i4>
      </vt:variant>
      <vt:variant>
        <vt:lpstr>幻灯片标题</vt:lpstr>
      </vt:variant>
      <vt:variant>
        <vt:i4>31</vt:i4>
      </vt:variant>
    </vt:vector>
  </HeadingPairs>
  <TitlesOfParts>
    <vt:vector size="147" baseType="lpstr">
      <vt:lpstr>宋体</vt:lpstr>
      <vt:lpstr>Microsoft YaHei</vt:lpstr>
      <vt:lpstr>Microsoft YaHei</vt:lpstr>
      <vt:lpstr>Arial</vt:lpstr>
      <vt:lpstr>Calibri</vt:lpstr>
      <vt:lpstr>Calibri Light</vt:lpstr>
      <vt:lpstr>清风素材 https://12sc.taobao.com</vt:lpstr>
      <vt:lpstr>清风素材2 https://12sc.taobao.com</vt:lpstr>
      <vt:lpstr>清风素材3 https://12sc.taobao.com</vt:lpstr>
      <vt:lpstr>7_Office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3_Office 主题</vt:lpstr>
      <vt:lpstr>4_Office 主题</vt:lpstr>
      <vt:lpstr>5_Office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33_Office 主题</vt:lpstr>
      <vt:lpstr>34_Office 主题</vt:lpstr>
      <vt:lpstr>35_Office 主题</vt:lpstr>
      <vt:lpstr>36_Office 主题</vt:lpstr>
      <vt:lpstr>37_Office 主题</vt:lpstr>
      <vt:lpstr>38_Office 主题</vt:lpstr>
      <vt:lpstr>39_Office 主题</vt:lpstr>
      <vt:lpstr>40_Office 主题</vt:lpstr>
      <vt:lpstr>41_Office 主题</vt:lpstr>
      <vt:lpstr>42_Office 主题</vt:lpstr>
      <vt:lpstr>43_Office 主题</vt:lpstr>
      <vt:lpstr>44_Office 主题</vt:lpstr>
      <vt:lpstr>45_Office 主题</vt:lpstr>
      <vt:lpstr>46_Office 主题</vt:lpstr>
      <vt:lpstr>47_Office 主题</vt:lpstr>
      <vt:lpstr>48_Office 主题</vt:lpstr>
      <vt:lpstr>49_Office 主题</vt:lpstr>
      <vt:lpstr>50_Office 主题</vt:lpstr>
      <vt:lpstr>51_Office 主题</vt:lpstr>
      <vt:lpstr>52_Office 主题</vt:lpstr>
      <vt:lpstr>53_Office 主题</vt:lpstr>
      <vt:lpstr>54_Office 主题</vt:lpstr>
      <vt:lpstr>55_Office 主题</vt:lpstr>
      <vt:lpstr>56_Office 主题</vt:lpstr>
      <vt:lpstr>57_Office 主题</vt:lpstr>
      <vt:lpstr>58_Office 主题</vt:lpstr>
      <vt:lpstr>59_Office 主题</vt:lpstr>
      <vt:lpstr>60_Office 主题</vt:lpstr>
      <vt:lpstr>61_Office 主题</vt:lpstr>
      <vt:lpstr>62_Office 主题</vt:lpstr>
      <vt:lpstr>63_Office 主题</vt:lpstr>
      <vt:lpstr>64_Office 主题</vt:lpstr>
      <vt:lpstr>65_Office 主题</vt:lpstr>
      <vt:lpstr>66_Office 主题</vt:lpstr>
      <vt:lpstr>67_Office 主题</vt:lpstr>
      <vt:lpstr>68_Office 主题</vt:lpstr>
      <vt:lpstr>69_Office 主题</vt:lpstr>
      <vt:lpstr>70_Office 主题</vt:lpstr>
      <vt:lpstr>71_Office 主题</vt:lpstr>
      <vt:lpstr>72_Office 主题</vt:lpstr>
      <vt:lpstr>73_Office 主题</vt:lpstr>
      <vt:lpstr>74_Office 主题</vt:lpstr>
      <vt:lpstr>75_Office 主题</vt:lpstr>
      <vt:lpstr>76_Office 主题</vt:lpstr>
      <vt:lpstr>77_Office 主题</vt:lpstr>
      <vt:lpstr>78_Office 主题</vt:lpstr>
      <vt:lpstr>79_Office 主题</vt:lpstr>
      <vt:lpstr>80_Office 主题</vt:lpstr>
      <vt:lpstr>81_Office 主题</vt:lpstr>
      <vt:lpstr>82_Office 主题</vt:lpstr>
      <vt:lpstr>83_Office 主题</vt:lpstr>
      <vt:lpstr>84_Office 主题</vt:lpstr>
      <vt:lpstr>85_Office 主题</vt:lpstr>
      <vt:lpstr>86_Office 主题</vt:lpstr>
      <vt:lpstr>87_Office 主题</vt:lpstr>
      <vt:lpstr>88_Office 主题</vt:lpstr>
      <vt:lpstr>89_Office 主题</vt:lpstr>
      <vt:lpstr>90_Office 主题</vt:lpstr>
      <vt:lpstr>91_Office 主题</vt:lpstr>
      <vt:lpstr>92_Office 主题</vt:lpstr>
      <vt:lpstr>93_Office 主题</vt:lpstr>
      <vt:lpstr>94_Office 主题</vt:lpstr>
      <vt:lpstr>95_Office 主题</vt:lpstr>
      <vt:lpstr>96_Office 主题</vt:lpstr>
      <vt:lpstr>97_Office 主题</vt:lpstr>
      <vt:lpstr>98_Office 主题</vt:lpstr>
      <vt:lpstr>99_Office 主题</vt:lpstr>
      <vt:lpstr>100_Office 主题</vt:lpstr>
      <vt:lpstr>101_Office 主题</vt:lpstr>
      <vt:lpstr>102_Office 主题</vt:lpstr>
      <vt:lpstr>103_Office 主题</vt:lpstr>
      <vt:lpstr>104_Office 主题</vt:lpstr>
      <vt:lpstr>105_Office 主题</vt:lpstr>
      <vt:lpstr>106_Office 主题</vt:lpstr>
      <vt:lpstr>107_Office 主题</vt:lpstr>
      <vt:lpstr>108_Office 主题</vt:lpstr>
      <vt:lpstr>109_Office 主题</vt:lpstr>
      <vt:lpstr>110_Office 主题</vt:lpstr>
      <vt:lpstr>111_Office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ldn</dc:creator>
  <cp:lastModifiedBy>572804181@qq.com</cp:lastModifiedBy>
  <cp:revision>111</cp:revision>
  <dcterms:created xsi:type="dcterms:W3CDTF">2015-08-29T09:39:58Z</dcterms:created>
  <dcterms:modified xsi:type="dcterms:W3CDTF">2020-05-14T10:34:26Z</dcterms:modified>
  <cp:category>12sc.taobao.com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